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9" r:id="rId4"/>
    <p:sldId id="257" r:id="rId5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44" autoAdjust="0"/>
  </p:normalViewPr>
  <p:slideViewPr>
    <p:cSldViewPr snapToGrid="0">
      <p:cViewPr>
        <p:scale>
          <a:sx n="66" d="100"/>
          <a:sy n="66" d="100"/>
        </p:scale>
        <p:origin x="1998" y="4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6BB-F0AA-4A0F-AC0A-B5EE662875B6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0F43-1B7B-4B65-A324-E451C871C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63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6BB-F0AA-4A0F-AC0A-B5EE662875B6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0F43-1B7B-4B65-A324-E451C871C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96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6BB-F0AA-4A0F-AC0A-B5EE662875B6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0F43-1B7B-4B65-A324-E451C871C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91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6BB-F0AA-4A0F-AC0A-B5EE662875B6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0F43-1B7B-4B65-A324-E451C871C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7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6BB-F0AA-4A0F-AC0A-B5EE662875B6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0F43-1B7B-4B65-A324-E451C871C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45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6BB-F0AA-4A0F-AC0A-B5EE662875B6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0F43-1B7B-4B65-A324-E451C871C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8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6BB-F0AA-4A0F-AC0A-B5EE662875B6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0F43-1B7B-4B65-A324-E451C871C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17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6BB-F0AA-4A0F-AC0A-B5EE662875B6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0F43-1B7B-4B65-A324-E451C871C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67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6BB-F0AA-4A0F-AC0A-B5EE662875B6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0F43-1B7B-4B65-A324-E451C871C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01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6BB-F0AA-4A0F-AC0A-B5EE662875B6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0F43-1B7B-4B65-A324-E451C871C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07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6BB-F0AA-4A0F-AC0A-B5EE662875B6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0F43-1B7B-4B65-A324-E451C871C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29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D6BB-F0AA-4A0F-AC0A-B5EE662875B6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30F43-1B7B-4B65-A324-E451C871C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12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84414"/>
            <a:ext cx="6629400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803873" y="431356"/>
            <a:ext cx="2090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ETXEBARRI</a:t>
            </a:r>
            <a:r>
              <a:rPr lang="es-ES" sz="2400" dirty="0"/>
              <a:t>GO!</a:t>
            </a:r>
          </a:p>
          <a:p>
            <a:pPr algn="ctr"/>
            <a:r>
              <a:rPr lang="es-ES" sz="1600" dirty="0" smtClean="0"/>
              <a:t>05/2018</a:t>
            </a:r>
            <a:endParaRPr lang="es-ES" sz="1600" dirty="0"/>
          </a:p>
        </p:txBody>
      </p:sp>
      <p:sp>
        <p:nvSpPr>
          <p:cNvPr id="8" name="Rectangle 7"/>
          <p:cNvSpPr/>
          <p:nvPr/>
        </p:nvSpPr>
        <p:spPr>
          <a:xfrm>
            <a:off x="175258" y="1525769"/>
            <a:ext cx="6520096" cy="50539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43" y="158186"/>
            <a:ext cx="1291287" cy="12846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17169" y="1841473"/>
            <a:ext cx="33359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 smtClean="0"/>
              <a:t>Os presentamos a la nueva concejala de EAJ-PNV que este mismo mes de abril toma posesión de su cargo en la corporación municipal.  </a:t>
            </a:r>
          </a:p>
          <a:p>
            <a:pPr algn="just"/>
            <a:endParaRPr lang="es-ES_tradnl" sz="1050" dirty="0"/>
          </a:p>
          <a:p>
            <a:pPr algn="just"/>
            <a:r>
              <a:rPr lang="es-ES_tradnl" sz="1400" dirty="0" smtClean="0"/>
              <a:t>María Pérez Córdoba, de 37 años,  aunque nació en </a:t>
            </a:r>
            <a:r>
              <a:rPr lang="es-ES_tradnl" sz="1400" dirty="0" err="1" smtClean="0"/>
              <a:t>Ermua</a:t>
            </a:r>
            <a:r>
              <a:rPr lang="es-ES_tradnl" sz="1400" dirty="0" smtClean="0"/>
              <a:t> se trasladó a Etxebarri en 2009. Aquí ha formado su familia y actualmente tiene dos hijos.  María es técnica superior en Administración y Finanzas de Empresas y lleva 10 años como responsable de administración en </a:t>
            </a:r>
            <a:r>
              <a:rPr lang="es-ES_tradnl" sz="1400" dirty="0" err="1" smtClean="0"/>
              <a:t>Basque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Team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Fundazioa</a:t>
            </a:r>
            <a:r>
              <a:rPr lang="es-ES_tradnl" sz="1400" dirty="0" smtClean="0"/>
              <a:t>.</a:t>
            </a:r>
          </a:p>
          <a:p>
            <a:pPr algn="just"/>
            <a:endParaRPr lang="es-ES_tradnl" sz="1400" dirty="0"/>
          </a:p>
        </p:txBody>
      </p:sp>
      <p:sp>
        <p:nvSpPr>
          <p:cNvPr id="27" name="Rectangle 26"/>
          <p:cNvSpPr/>
          <p:nvPr/>
        </p:nvSpPr>
        <p:spPr>
          <a:xfrm>
            <a:off x="175257" y="6857652"/>
            <a:ext cx="6520095" cy="288070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945" y="8254826"/>
            <a:ext cx="1165728" cy="6077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54" y="6978546"/>
            <a:ext cx="1857989" cy="13233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3" y="8414919"/>
            <a:ext cx="1922154" cy="123313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34588" y="1368407"/>
            <a:ext cx="29379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ZINEGOTZI BERRIA UDALEAN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588" y="6678820"/>
            <a:ext cx="25146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ETXEBARRIKO BATZOKIA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8149" y="7508863"/>
            <a:ext cx="4214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err="1" smtClean="0"/>
              <a:t>Dasta</a:t>
            </a:r>
            <a:r>
              <a:rPr lang="es-ES" sz="1600" b="1" dirty="0" smtClean="0"/>
              <a:t> </a:t>
            </a:r>
            <a:r>
              <a:rPr lang="es-ES" sz="1600" b="1" dirty="0" err="1"/>
              <a:t>i</a:t>
            </a:r>
            <a:r>
              <a:rPr lang="es-ES" sz="1600" b="1" dirty="0" err="1" smtClean="0"/>
              <a:t>tzazu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gure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pintxoak</a:t>
            </a:r>
            <a:r>
              <a:rPr lang="es-ES" sz="1600" b="1" dirty="0"/>
              <a:t> </a:t>
            </a:r>
            <a:r>
              <a:rPr lang="es-ES" sz="1600" b="1" dirty="0" smtClean="0"/>
              <a:t>giro </a:t>
            </a:r>
            <a:r>
              <a:rPr lang="es-ES" sz="1600" b="1" dirty="0" err="1" smtClean="0"/>
              <a:t>ezin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hobean</a:t>
            </a:r>
            <a:r>
              <a:rPr lang="es-ES" sz="1600" b="1" dirty="0" smtClean="0"/>
              <a:t>!</a:t>
            </a:r>
          </a:p>
          <a:p>
            <a:pPr algn="just"/>
            <a:r>
              <a:rPr lang="es-ES" sz="1600" b="1" dirty="0" err="1" smtClean="0"/>
              <a:t>Aurretiaz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abizatu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ezkero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menuak</a:t>
            </a:r>
            <a:r>
              <a:rPr lang="es-ES" sz="1600" b="1" dirty="0" smtClean="0"/>
              <a:t> ere </a:t>
            </a:r>
            <a:r>
              <a:rPr lang="es-ES" sz="1600" b="1" dirty="0" err="1" smtClean="0"/>
              <a:t>zerbitzatzen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ditugu</a:t>
            </a:r>
            <a:r>
              <a:rPr lang="es-ES" sz="1600" b="1" dirty="0" smtClean="0"/>
              <a:t>.</a:t>
            </a:r>
            <a:endParaRPr lang="es-ES" sz="1600" b="1" dirty="0"/>
          </a:p>
        </p:txBody>
      </p:sp>
      <p:sp>
        <p:nvSpPr>
          <p:cNvPr id="2" name="Rectangle 1"/>
          <p:cNvSpPr/>
          <p:nvPr/>
        </p:nvSpPr>
        <p:spPr>
          <a:xfrm>
            <a:off x="1747093" y="8917646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200" dirty="0" err="1" smtClean="0">
                <a:latin typeface="Open Sans" panose="020B0606030504020204" pitchFamily="34" charset="0"/>
              </a:rPr>
              <a:t>Amezola</a:t>
            </a:r>
            <a:r>
              <a:rPr lang="es-ES" sz="1200" dirty="0">
                <a:latin typeface="Open Sans" panose="020B0606030504020204" pitchFamily="34" charset="0"/>
              </a:rPr>
              <a:t>, 2</a:t>
            </a:r>
            <a:br>
              <a:rPr lang="es-ES" sz="1200" dirty="0">
                <a:latin typeface="Open Sans" panose="020B0606030504020204" pitchFamily="34" charset="0"/>
              </a:rPr>
            </a:br>
            <a:r>
              <a:rPr lang="es-ES" sz="1200" dirty="0">
                <a:latin typeface="Open Sans" panose="020B0606030504020204" pitchFamily="34" charset="0"/>
              </a:rPr>
              <a:t>48450 Etxebarri (</a:t>
            </a:r>
            <a:r>
              <a:rPr lang="es-ES" sz="1200" dirty="0" err="1">
                <a:latin typeface="Open Sans" panose="020B0606030504020204" pitchFamily="34" charset="0"/>
              </a:rPr>
              <a:t>Bizkaia</a:t>
            </a:r>
            <a:r>
              <a:rPr lang="es-ES" sz="1200" dirty="0">
                <a:latin typeface="Open Sans" panose="020B0606030504020204" pitchFamily="34" charset="0"/>
              </a:rPr>
              <a:t>)</a:t>
            </a:r>
            <a:br>
              <a:rPr lang="es-ES" sz="1200" dirty="0">
                <a:latin typeface="Open Sans" panose="020B0606030504020204" pitchFamily="34" charset="0"/>
              </a:rPr>
            </a:br>
            <a:r>
              <a:rPr lang="es-ES" sz="1600" b="1" dirty="0" smtClean="0">
                <a:latin typeface="Open Sans" panose="020B0606030504020204" pitchFamily="34" charset="0"/>
              </a:rPr>
              <a:t>94 </a:t>
            </a:r>
            <a:r>
              <a:rPr lang="es-ES" sz="1600" b="1" dirty="0">
                <a:latin typeface="Open Sans" panose="020B0606030504020204" pitchFamily="34" charset="0"/>
              </a:rPr>
              <a:t>656 52 29</a:t>
            </a:r>
            <a:endParaRPr lang="es-E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234588" y="7040466"/>
            <a:ext cx="4307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err="1">
                <a:ea typeface="Times New Roman" panose="02020603050405020304" pitchFamily="18" charset="0"/>
              </a:rPr>
              <a:t>Etorri</a:t>
            </a:r>
            <a:r>
              <a:rPr lang="es-ES" b="1" dirty="0">
                <a:ea typeface="Times New Roman" panose="02020603050405020304" pitchFamily="18" charset="0"/>
              </a:rPr>
              <a:t> </a:t>
            </a:r>
            <a:r>
              <a:rPr lang="es-ES" b="1" dirty="0" err="1">
                <a:ea typeface="Times New Roman" panose="02020603050405020304" pitchFamily="18" charset="0"/>
              </a:rPr>
              <a:t>z</a:t>
            </a:r>
            <a:r>
              <a:rPr lang="es-ES" b="1" dirty="0" err="1" smtClean="0">
                <a:ea typeface="Times New Roman" panose="02020603050405020304" pitchFamily="18" charset="0"/>
              </a:rPr>
              <a:t>aitez</a:t>
            </a:r>
            <a:r>
              <a:rPr lang="es-ES" b="1" dirty="0" smtClean="0">
                <a:ea typeface="Times New Roman" panose="02020603050405020304" pitchFamily="18" charset="0"/>
              </a:rPr>
              <a:t> </a:t>
            </a:r>
            <a:r>
              <a:rPr lang="es-ES" b="1" dirty="0" err="1">
                <a:ea typeface="Times New Roman" panose="02020603050405020304" pitchFamily="18" charset="0"/>
              </a:rPr>
              <a:t>Etxebarriko</a:t>
            </a:r>
            <a:r>
              <a:rPr lang="es-ES" b="1" dirty="0">
                <a:ea typeface="Times New Roman" panose="02020603050405020304" pitchFamily="18" charset="0"/>
              </a:rPr>
              <a:t> </a:t>
            </a:r>
            <a:r>
              <a:rPr lang="es-ES" b="1" dirty="0" err="1" smtClean="0">
                <a:ea typeface="Times New Roman" panose="02020603050405020304" pitchFamily="18" charset="0"/>
              </a:rPr>
              <a:t>batzokira</a:t>
            </a:r>
            <a:r>
              <a:rPr lang="es-ES" b="1" dirty="0">
                <a:ea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71" y="8372097"/>
            <a:ext cx="1868672" cy="1308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7169" y="4658187"/>
            <a:ext cx="333597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dirty="0" smtClean="0"/>
              <a:t>Os animamos </a:t>
            </a:r>
            <a:r>
              <a:rPr lang="es-ES_tradnl" sz="1400" dirty="0"/>
              <a:t>a todas y todos los </a:t>
            </a:r>
            <a:r>
              <a:rPr lang="es-ES_tradnl" sz="1400" dirty="0" err="1" smtClean="0"/>
              <a:t>etxebarritarras</a:t>
            </a:r>
            <a:r>
              <a:rPr lang="es-ES_tradnl" sz="1400" dirty="0" smtClean="0"/>
              <a:t> </a:t>
            </a:r>
            <a:r>
              <a:rPr lang="es-ES_tradnl" sz="1400" dirty="0"/>
              <a:t>a </a:t>
            </a:r>
            <a:r>
              <a:rPr lang="es-ES_tradnl" sz="1400" dirty="0" smtClean="0"/>
              <a:t>acercaros y a compartir con </a:t>
            </a:r>
            <a:r>
              <a:rPr lang="es-ES_tradnl" sz="1400" dirty="0"/>
              <a:t>nosotros vuestras preocupaciones, sugerencias, </a:t>
            </a:r>
            <a:r>
              <a:rPr lang="es-ES_tradnl" sz="1400" dirty="0" smtClean="0"/>
              <a:t>problemas… Queremos </a:t>
            </a:r>
            <a:r>
              <a:rPr lang="es-ES_tradnl" sz="1400" dirty="0"/>
              <a:t>contar con </a:t>
            </a:r>
            <a:r>
              <a:rPr lang="es-ES_tradnl" sz="1400" dirty="0" smtClean="0"/>
              <a:t>la ciudadanía para </a:t>
            </a:r>
            <a:r>
              <a:rPr lang="es-ES_tradnl" sz="1400" dirty="0"/>
              <a:t>poder seguir trabajando </a:t>
            </a:r>
            <a:r>
              <a:rPr lang="es-ES_tradnl" sz="1400" dirty="0" smtClean="0"/>
              <a:t>para mejorar </a:t>
            </a:r>
            <a:r>
              <a:rPr lang="es-ES_tradnl" sz="1400" dirty="0"/>
              <a:t>Etxebarri.</a:t>
            </a:r>
          </a:p>
          <a:p>
            <a:pPr algn="just"/>
            <a:endParaRPr lang="es-ES_tradnl" sz="800" dirty="0"/>
          </a:p>
          <a:p>
            <a:pPr algn="ctr"/>
            <a:r>
              <a:rPr lang="es-ES_tradnl" sz="2400" b="1" dirty="0"/>
              <a:t>HURBILDU </a:t>
            </a:r>
            <a:r>
              <a:rPr lang="es-ES_tradnl" sz="2400" b="1" dirty="0" smtClean="0"/>
              <a:t>ZAITEZ!</a:t>
            </a:r>
            <a:endParaRPr lang="es-ES" sz="2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449" y="1851018"/>
            <a:ext cx="2715173" cy="44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5258" y="316418"/>
            <a:ext cx="6520096" cy="947528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234588" y="123807"/>
            <a:ext cx="44975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PETICIONES REALIZADAS AL AYUNTAMIENTO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63756" y="568237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s-ES_tradnl" sz="1400" b="1" u="sng" dirty="0" smtClean="0">
                <a:solidFill>
                  <a:schemeClr val="accent4">
                    <a:lumMod val="75000"/>
                  </a:schemeClr>
                </a:solidFill>
              </a:rPr>
              <a:t>Descripción</a:t>
            </a:r>
            <a:endParaRPr lang="es-ES_tradnl" sz="1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81105" y="562913"/>
            <a:ext cx="850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defTabSz="914378">
              <a:defRPr sz="14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s-ES_tradnl" u="sng" dirty="0" smtClean="0"/>
              <a:t>Valorado</a:t>
            </a:r>
            <a:endParaRPr lang="es-ES_tradnl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5449603" y="571826"/>
            <a:ext cx="112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s-ES_tradnl" sz="1400" b="1" u="sng" dirty="0" smtClean="0">
                <a:solidFill>
                  <a:schemeClr val="accent4">
                    <a:lumMod val="75000"/>
                  </a:schemeClr>
                </a:solidFill>
              </a:rPr>
              <a:t>Aclaraciones</a:t>
            </a:r>
            <a:endParaRPr lang="es-ES_tradnl" sz="1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5" y="1414884"/>
            <a:ext cx="1877882" cy="84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34588" y="951107"/>
            <a:ext cx="3383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 smtClean="0">
                <a:ea typeface="Times New Roman" panose="02020603050405020304" pitchFamily="18" charset="0"/>
              </a:rPr>
              <a:t>Se solicitó al Ayto. que </a:t>
            </a:r>
            <a:r>
              <a:rPr lang="es-ES" sz="1200" b="1" dirty="0" smtClean="0">
                <a:ea typeface="Times New Roman" panose="02020603050405020304" pitchFamily="18" charset="0"/>
              </a:rPr>
              <a:t>ante la situación en la que se encuentran dos plazas de aparcamiento en la</a:t>
            </a:r>
            <a:endParaRPr lang="es-ES" sz="1200" b="1" dirty="0"/>
          </a:p>
        </p:txBody>
      </p:sp>
      <p:sp>
        <p:nvSpPr>
          <p:cNvPr id="38" name="Rectangle 37"/>
          <p:cNvSpPr/>
          <p:nvPr/>
        </p:nvSpPr>
        <p:spPr>
          <a:xfrm>
            <a:off x="2217249" y="1331870"/>
            <a:ext cx="1370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 smtClean="0">
                <a:ea typeface="Times New Roman" panose="02020603050405020304" pitchFamily="18" charset="0"/>
              </a:rPr>
              <a:t>zona </a:t>
            </a:r>
            <a:r>
              <a:rPr lang="es-ES" sz="1200" b="1" dirty="0">
                <a:ea typeface="Times New Roman" panose="02020603050405020304" pitchFamily="18" charset="0"/>
              </a:rPr>
              <a:t>de </a:t>
            </a:r>
            <a:r>
              <a:rPr lang="es-ES" sz="1200" b="1" dirty="0" smtClean="0">
                <a:ea typeface="Times New Roman" panose="02020603050405020304" pitchFamily="18" charset="0"/>
              </a:rPr>
              <a:t>Lezama </a:t>
            </a:r>
            <a:r>
              <a:rPr lang="es-ES" sz="1200" b="1" dirty="0" err="1" smtClean="0">
                <a:ea typeface="Times New Roman" panose="02020603050405020304" pitchFamily="18" charset="0"/>
              </a:rPr>
              <a:t>Leguizamon</a:t>
            </a:r>
            <a:r>
              <a:rPr lang="es-ES" sz="1200" b="1" dirty="0" smtClean="0">
                <a:ea typeface="Times New Roman" panose="02020603050405020304" pitchFamily="18" charset="0"/>
              </a:rPr>
              <a:t> </a:t>
            </a:r>
            <a:r>
              <a:rPr lang="es-ES" sz="1200" b="1" dirty="0">
                <a:ea typeface="Times New Roman" panose="02020603050405020304" pitchFamily="18" charset="0"/>
              </a:rPr>
              <a:t>se coloquen al mismo nivel </a:t>
            </a:r>
            <a:r>
              <a:rPr lang="es-ES" sz="1200" dirty="0">
                <a:ea typeface="Times New Roman" panose="02020603050405020304" pitchFamily="18" charset="0"/>
              </a:rPr>
              <a:t>(sin escalones) y </a:t>
            </a:r>
            <a:r>
              <a:rPr lang="es-ES" sz="1200" dirty="0" smtClean="0">
                <a:ea typeface="Times New Roman" panose="02020603050405020304" pitchFamily="18" charset="0"/>
              </a:rPr>
              <a:t>que</a:t>
            </a:r>
            <a:endParaRPr lang="es-ES" sz="1200" dirty="0"/>
          </a:p>
        </p:txBody>
      </p:sp>
      <p:sp>
        <p:nvSpPr>
          <p:cNvPr id="39" name="Rectangle 38"/>
          <p:cNvSpPr/>
          <p:nvPr/>
        </p:nvSpPr>
        <p:spPr>
          <a:xfrm>
            <a:off x="234588" y="2257722"/>
            <a:ext cx="3383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ea typeface="Times New Roman" panose="02020603050405020304" pitchFamily="18" charset="0"/>
              </a:rPr>
              <a:t>se complete en su totalidad las limitaciones </a:t>
            </a:r>
            <a:r>
              <a:rPr lang="es-ES" sz="1200" dirty="0">
                <a:ea typeface="Times New Roman" panose="02020603050405020304" pitchFamily="18" charset="0"/>
              </a:rPr>
              <a:t>para el correcto estacionamiento de los vehículos.</a:t>
            </a:r>
            <a:endParaRPr lang="es-ES" sz="1200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9" y="3222709"/>
            <a:ext cx="1463672" cy="89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234588" y="2785501"/>
            <a:ext cx="3383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dirty="0" smtClean="0">
                <a:ea typeface="Times New Roman" panose="02020603050405020304" pitchFamily="18" charset="0"/>
              </a:rPr>
              <a:t>Se solicitó la </a:t>
            </a:r>
            <a:r>
              <a:rPr lang="es-ES" sz="1200" b="1" dirty="0" smtClean="0">
                <a:ea typeface="Times New Roman" panose="02020603050405020304" pitchFamily="18" charset="0"/>
              </a:rPr>
              <a:t>retirada de uno de los columpios recolocados en el edificio </a:t>
            </a:r>
            <a:r>
              <a:rPr lang="es-ES" sz="1200" b="1" dirty="0" err="1" smtClean="0">
                <a:ea typeface="Times New Roman" panose="02020603050405020304" pitchFamily="18" charset="0"/>
              </a:rPr>
              <a:t>Barandiaran</a:t>
            </a:r>
            <a:r>
              <a:rPr lang="es-ES" sz="1200" b="1" dirty="0" smtClean="0">
                <a:ea typeface="Times New Roman" panose="02020603050405020304" pitchFamily="18" charset="0"/>
              </a:rPr>
              <a:t> </a:t>
            </a:r>
            <a:r>
              <a:rPr lang="es-ES" sz="1200" dirty="0" smtClean="0">
                <a:ea typeface="Times New Roman" panose="02020603050405020304" pitchFamily="18" charset="0"/>
              </a:rPr>
              <a:t>(</a:t>
            </a:r>
            <a:r>
              <a:rPr lang="es-ES" sz="1200" dirty="0">
                <a:ea typeface="Times New Roman" panose="02020603050405020304" pitchFamily="18" charset="0"/>
              </a:rPr>
              <a:t>infantil </a:t>
            </a:r>
            <a:r>
              <a:rPr lang="es-ES" sz="1200" dirty="0" smtClean="0">
                <a:ea typeface="Times New Roman" panose="02020603050405020304" pitchFamily="18" charset="0"/>
              </a:rPr>
              <a:t>–</a:t>
            </a:r>
            <a:r>
              <a:rPr lang="es-ES" sz="1200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849772" y="3171476"/>
            <a:ext cx="1738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dirty="0">
                <a:ea typeface="Times New Roman" panose="02020603050405020304" pitchFamily="18" charset="0"/>
              </a:rPr>
              <a:t>aulas de niños de 2 a 5 años) proveniente del edificio principal de </a:t>
            </a:r>
            <a:r>
              <a:rPr lang="es-ES" sz="1200" dirty="0" err="1" smtClean="0">
                <a:ea typeface="Times New Roman" panose="02020603050405020304" pitchFamily="18" charset="0"/>
              </a:rPr>
              <a:t>Kukullaga</a:t>
            </a:r>
            <a:r>
              <a:rPr lang="es-ES" sz="1200" dirty="0" smtClean="0">
                <a:ea typeface="Times New Roman" panose="02020603050405020304" pitchFamily="18" charset="0"/>
              </a:rPr>
              <a:t> HLHI</a:t>
            </a:r>
            <a:r>
              <a:rPr lang="es-ES" sz="1200" b="1" dirty="0" smtClean="0">
                <a:ea typeface="Times New Roman" panose="02020603050405020304" pitchFamily="18" charset="0"/>
              </a:rPr>
              <a:t> </a:t>
            </a:r>
            <a:r>
              <a:rPr lang="es-ES" sz="1200" b="1" dirty="0">
                <a:ea typeface="Times New Roman" panose="02020603050405020304" pitchFamily="18" charset="0"/>
              </a:rPr>
              <a:t>por no </a:t>
            </a:r>
            <a:r>
              <a:rPr lang="es-ES" sz="1200" b="1" dirty="0" smtClean="0">
                <a:ea typeface="Times New Roman" panose="02020603050405020304" pitchFamily="18" charset="0"/>
              </a:rPr>
              <a:t>estar homologado para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4588" y="4110376"/>
            <a:ext cx="3383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dirty="0" smtClean="0">
                <a:ea typeface="Times New Roman" panose="02020603050405020304" pitchFamily="18" charset="0"/>
              </a:rPr>
              <a:t>el </a:t>
            </a:r>
            <a:r>
              <a:rPr lang="es-ES" sz="1200" dirty="0">
                <a:ea typeface="Times New Roman" panose="02020603050405020304" pitchFamily="18" charset="0"/>
              </a:rPr>
              <a:t>uso del mismo por niños </a:t>
            </a:r>
            <a:r>
              <a:rPr lang="es-ES" sz="1200" b="1" dirty="0">
                <a:ea typeface="Times New Roman" panose="02020603050405020304" pitchFamily="18" charset="0"/>
              </a:rPr>
              <a:t>menores de 6 años.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34588" y="4411101"/>
            <a:ext cx="33830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dirty="0" smtClean="0">
                <a:ea typeface="Times New Roman" panose="02020603050405020304" pitchFamily="18" charset="0"/>
              </a:rPr>
              <a:t>Se solicitó al Ayto. que en </a:t>
            </a:r>
            <a:r>
              <a:rPr lang="es-ES" sz="1200" b="1" dirty="0" err="1" smtClean="0">
                <a:ea typeface="Times New Roman" panose="02020603050405020304" pitchFamily="18" charset="0"/>
              </a:rPr>
              <a:t>Kukullaga</a:t>
            </a:r>
            <a:r>
              <a:rPr lang="es-ES" sz="1200" b="1" dirty="0" smtClean="0">
                <a:ea typeface="Times New Roman" panose="02020603050405020304" pitchFamily="18" charset="0"/>
              </a:rPr>
              <a:t> HLHI se reparara la red que se encontraba rota desde finales de marzo de 2017, así como la reorientación de un foco del campo de fútbol sala descubierto </a:t>
            </a:r>
            <a:r>
              <a:rPr lang="es-ES" sz="1200" dirty="0" smtClean="0">
                <a:ea typeface="Times New Roman" panose="02020603050405020304" pitchFamily="18" charset="0"/>
              </a:rPr>
              <a:t>(en dicho estado desde finales de 2016) para poder aprovechar su luz y no derrochar más energía. </a:t>
            </a:r>
            <a:endParaRPr lang="es-ES" sz="1200" dirty="0">
              <a:ea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83338" y="562913"/>
            <a:ext cx="901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defTabSz="914378">
              <a:defRPr sz="14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s-ES_tradnl" u="sng" dirty="0" smtClean="0"/>
              <a:t>Realizado</a:t>
            </a:r>
            <a:endParaRPr lang="es-ES_tradnl" u="sng" dirty="0"/>
          </a:p>
        </p:txBody>
      </p: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0" y="5774991"/>
            <a:ext cx="1308123" cy="120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85" y="5774991"/>
            <a:ext cx="1473333" cy="119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Freeform 22"/>
          <p:cNvSpPr>
            <a:spLocks noEditPoints="1"/>
          </p:cNvSpPr>
          <p:nvPr/>
        </p:nvSpPr>
        <p:spPr bwMode="auto">
          <a:xfrm>
            <a:off x="1451879" y="13043001"/>
            <a:ext cx="141051" cy="168907"/>
          </a:xfrm>
          <a:custGeom>
            <a:avLst/>
            <a:gdLst>
              <a:gd name="T0" fmla="*/ 289 w 397"/>
              <a:gd name="T1" fmla="*/ 155 h 446"/>
              <a:gd name="T2" fmla="*/ 312 w 397"/>
              <a:gd name="T3" fmla="*/ 122 h 446"/>
              <a:gd name="T4" fmla="*/ 331 w 397"/>
              <a:gd name="T5" fmla="*/ 89 h 446"/>
              <a:gd name="T6" fmla="*/ 340 w 397"/>
              <a:gd name="T7" fmla="*/ 53 h 446"/>
              <a:gd name="T8" fmla="*/ 337 w 397"/>
              <a:gd name="T9" fmla="*/ 27 h 446"/>
              <a:gd name="T10" fmla="*/ 329 w 397"/>
              <a:gd name="T11" fmla="*/ 8 h 446"/>
              <a:gd name="T12" fmla="*/ 320 w 397"/>
              <a:gd name="T13" fmla="*/ 0 h 446"/>
              <a:gd name="T14" fmla="*/ 309 w 397"/>
              <a:gd name="T15" fmla="*/ 7 h 446"/>
              <a:gd name="T16" fmla="*/ 269 w 397"/>
              <a:gd name="T17" fmla="*/ 58 h 446"/>
              <a:gd name="T18" fmla="*/ 231 w 397"/>
              <a:gd name="T19" fmla="*/ 98 h 446"/>
              <a:gd name="T20" fmla="*/ 209 w 397"/>
              <a:gd name="T21" fmla="*/ 116 h 446"/>
              <a:gd name="T22" fmla="*/ 142 w 397"/>
              <a:gd name="T23" fmla="*/ 162 h 446"/>
              <a:gd name="T24" fmla="*/ 107 w 397"/>
              <a:gd name="T25" fmla="*/ 195 h 446"/>
              <a:gd name="T26" fmla="*/ 99 w 397"/>
              <a:gd name="T27" fmla="*/ 212 h 446"/>
              <a:gd name="T28" fmla="*/ 100 w 397"/>
              <a:gd name="T29" fmla="*/ 384 h 446"/>
              <a:gd name="T30" fmla="*/ 111 w 397"/>
              <a:gd name="T31" fmla="*/ 399 h 446"/>
              <a:gd name="T32" fmla="*/ 143 w 397"/>
              <a:gd name="T33" fmla="*/ 415 h 446"/>
              <a:gd name="T34" fmla="*/ 188 w 397"/>
              <a:gd name="T35" fmla="*/ 430 h 446"/>
              <a:gd name="T36" fmla="*/ 259 w 397"/>
              <a:gd name="T37" fmla="*/ 443 h 446"/>
              <a:gd name="T38" fmla="*/ 313 w 397"/>
              <a:gd name="T39" fmla="*/ 446 h 446"/>
              <a:gd name="T40" fmla="*/ 320 w 397"/>
              <a:gd name="T41" fmla="*/ 444 h 446"/>
              <a:gd name="T42" fmla="*/ 334 w 397"/>
              <a:gd name="T43" fmla="*/ 427 h 446"/>
              <a:gd name="T44" fmla="*/ 355 w 397"/>
              <a:gd name="T45" fmla="*/ 377 h 446"/>
              <a:gd name="T46" fmla="*/ 389 w 397"/>
              <a:gd name="T47" fmla="*/ 253 h 446"/>
              <a:gd name="T48" fmla="*/ 397 w 397"/>
              <a:gd name="T49" fmla="*/ 200 h 446"/>
              <a:gd name="T50" fmla="*/ 396 w 397"/>
              <a:gd name="T51" fmla="*/ 194 h 446"/>
              <a:gd name="T52" fmla="*/ 380 w 397"/>
              <a:gd name="T53" fmla="*/ 180 h 446"/>
              <a:gd name="T54" fmla="*/ 344 w 397"/>
              <a:gd name="T55" fmla="*/ 170 h 446"/>
              <a:gd name="T56" fmla="*/ 291 w 397"/>
              <a:gd name="T57" fmla="*/ 159 h 446"/>
              <a:gd name="T58" fmla="*/ 75 w 397"/>
              <a:gd name="T59" fmla="*/ 160 h 446"/>
              <a:gd name="T60" fmla="*/ 56 w 397"/>
              <a:gd name="T61" fmla="*/ 162 h 446"/>
              <a:gd name="T62" fmla="*/ 31 w 397"/>
              <a:gd name="T63" fmla="*/ 174 h 446"/>
              <a:gd name="T64" fmla="*/ 14 w 397"/>
              <a:gd name="T65" fmla="*/ 190 h 446"/>
              <a:gd name="T66" fmla="*/ 2 w 397"/>
              <a:gd name="T67" fmla="*/ 215 h 446"/>
              <a:gd name="T68" fmla="*/ 0 w 397"/>
              <a:gd name="T69" fmla="*/ 358 h 446"/>
              <a:gd name="T70" fmla="*/ 2 w 397"/>
              <a:gd name="T71" fmla="*/ 380 h 446"/>
              <a:gd name="T72" fmla="*/ 14 w 397"/>
              <a:gd name="T73" fmla="*/ 405 h 446"/>
              <a:gd name="T74" fmla="*/ 31 w 397"/>
              <a:gd name="T75" fmla="*/ 421 h 446"/>
              <a:gd name="T76" fmla="*/ 56 w 397"/>
              <a:gd name="T77" fmla="*/ 431 h 446"/>
              <a:gd name="T78" fmla="*/ 75 w 397"/>
              <a:gd name="T79" fmla="*/ 433 h 446"/>
              <a:gd name="T80" fmla="*/ 78 w 397"/>
              <a:gd name="T81" fmla="*/ 430 h 446"/>
              <a:gd name="T82" fmla="*/ 56 w 397"/>
              <a:gd name="T83" fmla="*/ 403 h 446"/>
              <a:gd name="T84" fmla="*/ 50 w 397"/>
              <a:gd name="T85" fmla="*/ 384 h 446"/>
              <a:gd name="T86" fmla="*/ 50 w 397"/>
              <a:gd name="T87" fmla="*/ 218 h 446"/>
              <a:gd name="T88" fmla="*/ 53 w 397"/>
              <a:gd name="T89" fmla="*/ 197 h 446"/>
              <a:gd name="T90" fmla="*/ 68 w 397"/>
              <a:gd name="T91" fmla="*/ 173 h 446"/>
              <a:gd name="T92" fmla="*/ 78 w 397"/>
              <a:gd name="T93" fmla="*/ 16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7" h="446">
                <a:moveTo>
                  <a:pt x="289" y="157"/>
                </a:moveTo>
                <a:lnTo>
                  <a:pt x="289" y="157"/>
                </a:lnTo>
                <a:lnTo>
                  <a:pt x="289" y="155"/>
                </a:lnTo>
                <a:lnTo>
                  <a:pt x="292" y="151"/>
                </a:lnTo>
                <a:lnTo>
                  <a:pt x="300" y="139"/>
                </a:lnTo>
                <a:lnTo>
                  <a:pt x="312" y="122"/>
                </a:lnTo>
                <a:lnTo>
                  <a:pt x="318" y="112"/>
                </a:lnTo>
                <a:lnTo>
                  <a:pt x="324" y="101"/>
                </a:lnTo>
                <a:lnTo>
                  <a:pt x="331" y="89"/>
                </a:lnTo>
                <a:lnTo>
                  <a:pt x="335" y="78"/>
                </a:lnTo>
                <a:lnTo>
                  <a:pt x="339" y="65"/>
                </a:lnTo>
                <a:lnTo>
                  <a:pt x="340" y="53"/>
                </a:lnTo>
                <a:lnTo>
                  <a:pt x="340" y="39"/>
                </a:lnTo>
                <a:lnTo>
                  <a:pt x="339" y="33"/>
                </a:lnTo>
                <a:lnTo>
                  <a:pt x="337" y="27"/>
                </a:lnTo>
                <a:lnTo>
                  <a:pt x="335" y="20"/>
                </a:lnTo>
                <a:lnTo>
                  <a:pt x="332" y="14"/>
                </a:lnTo>
                <a:lnTo>
                  <a:pt x="329" y="8"/>
                </a:lnTo>
                <a:lnTo>
                  <a:pt x="323" y="2"/>
                </a:lnTo>
                <a:lnTo>
                  <a:pt x="323" y="2"/>
                </a:lnTo>
                <a:lnTo>
                  <a:pt x="320" y="0"/>
                </a:lnTo>
                <a:lnTo>
                  <a:pt x="317" y="1"/>
                </a:lnTo>
                <a:lnTo>
                  <a:pt x="313" y="3"/>
                </a:lnTo>
                <a:lnTo>
                  <a:pt x="309" y="7"/>
                </a:lnTo>
                <a:lnTo>
                  <a:pt x="298" y="20"/>
                </a:lnTo>
                <a:lnTo>
                  <a:pt x="284" y="37"/>
                </a:lnTo>
                <a:lnTo>
                  <a:pt x="269" y="58"/>
                </a:lnTo>
                <a:lnTo>
                  <a:pt x="250" y="79"/>
                </a:lnTo>
                <a:lnTo>
                  <a:pt x="241" y="89"/>
                </a:lnTo>
                <a:lnTo>
                  <a:pt x="231" y="98"/>
                </a:lnTo>
                <a:lnTo>
                  <a:pt x="220" y="108"/>
                </a:lnTo>
                <a:lnTo>
                  <a:pt x="209" y="116"/>
                </a:lnTo>
                <a:lnTo>
                  <a:pt x="209" y="116"/>
                </a:lnTo>
                <a:lnTo>
                  <a:pt x="178" y="137"/>
                </a:lnTo>
                <a:lnTo>
                  <a:pt x="160" y="149"/>
                </a:lnTo>
                <a:lnTo>
                  <a:pt x="142" y="162"/>
                </a:lnTo>
                <a:lnTo>
                  <a:pt x="125" y="176"/>
                </a:lnTo>
                <a:lnTo>
                  <a:pt x="112" y="189"/>
                </a:lnTo>
                <a:lnTo>
                  <a:pt x="107" y="195"/>
                </a:lnTo>
                <a:lnTo>
                  <a:pt x="103" y="201"/>
                </a:lnTo>
                <a:lnTo>
                  <a:pt x="100" y="206"/>
                </a:lnTo>
                <a:lnTo>
                  <a:pt x="99" y="212"/>
                </a:lnTo>
                <a:lnTo>
                  <a:pt x="99" y="381"/>
                </a:lnTo>
                <a:lnTo>
                  <a:pt x="99" y="381"/>
                </a:lnTo>
                <a:lnTo>
                  <a:pt x="100" y="384"/>
                </a:lnTo>
                <a:lnTo>
                  <a:pt x="101" y="387"/>
                </a:lnTo>
                <a:lnTo>
                  <a:pt x="105" y="393"/>
                </a:lnTo>
                <a:lnTo>
                  <a:pt x="111" y="399"/>
                </a:lnTo>
                <a:lnTo>
                  <a:pt x="119" y="405"/>
                </a:lnTo>
                <a:lnTo>
                  <a:pt x="130" y="410"/>
                </a:lnTo>
                <a:lnTo>
                  <a:pt x="143" y="415"/>
                </a:lnTo>
                <a:lnTo>
                  <a:pt x="157" y="421"/>
                </a:lnTo>
                <a:lnTo>
                  <a:pt x="172" y="426"/>
                </a:lnTo>
                <a:lnTo>
                  <a:pt x="188" y="430"/>
                </a:lnTo>
                <a:lnTo>
                  <a:pt x="206" y="434"/>
                </a:lnTo>
                <a:lnTo>
                  <a:pt x="241" y="441"/>
                </a:lnTo>
                <a:lnTo>
                  <a:pt x="259" y="443"/>
                </a:lnTo>
                <a:lnTo>
                  <a:pt x="278" y="445"/>
                </a:lnTo>
                <a:lnTo>
                  <a:pt x="296" y="446"/>
                </a:lnTo>
                <a:lnTo>
                  <a:pt x="313" y="446"/>
                </a:lnTo>
                <a:lnTo>
                  <a:pt x="313" y="446"/>
                </a:lnTo>
                <a:lnTo>
                  <a:pt x="317" y="446"/>
                </a:lnTo>
                <a:lnTo>
                  <a:pt x="320" y="444"/>
                </a:lnTo>
                <a:lnTo>
                  <a:pt x="323" y="441"/>
                </a:lnTo>
                <a:lnTo>
                  <a:pt x="327" y="437"/>
                </a:lnTo>
                <a:lnTo>
                  <a:pt x="334" y="427"/>
                </a:lnTo>
                <a:lnTo>
                  <a:pt x="341" y="412"/>
                </a:lnTo>
                <a:lnTo>
                  <a:pt x="348" y="396"/>
                </a:lnTo>
                <a:lnTo>
                  <a:pt x="355" y="377"/>
                </a:lnTo>
                <a:lnTo>
                  <a:pt x="368" y="336"/>
                </a:lnTo>
                <a:lnTo>
                  <a:pt x="379" y="293"/>
                </a:lnTo>
                <a:lnTo>
                  <a:pt x="389" y="253"/>
                </a:lnTo>
                <a:lnTo>
                  <a:pt x="395" y="220"/>
                </a:lnTo>
                <a:lnTo>
                  <a:pt x="397" y="208"/>
                </a:lnTo>
                <a:lnTo>
                  <a:pt x="397" y="200"/>
                </a:lnTo>
                <a:lnTo>
                  <a:pt x="397" y="200"/>
                </a:lnTo>
                <a:lnTo>
                  <a:pt x="397" y="197"/>
                </a:lnTo>
                <a:lnTo>
                  <a:pt x="396" y="194"/>
                </a:lnTo>
                <a:lnTo>
                  <a:pt x="393" y="189"/>
                </a:lnTo>
                <a:lnTo>
                  <a:pt x="388" y="184"/>
                </a:lnTo>
                <a:lnTo>
                  <a:pt x="380" y="180"/>
                </a:lnTo>
                <a:lnTo>
                  <a:pt x="372" y="177"/>
                </a:lnTo>
                <a:lnTo>
                  <a:pt x="363" y="174"/>
                </a:lnTo>
                <a:lnTo>
                  <a:pt x="344" y="170"/>
                </a:lnTo>
                <a:lnTo>
                  <a:pt x="307" y="163"/>
                </a:lnTo>
                <a:lnTo>
                  <a:pt x="294" y="160"/>
                </a:lnTo>
                <a:lnTo>
                  <a:pt x="291" y="159"/>
                </a:lnTo>
                <a:lnTo>
                  <a:pt x="289" y="157"/>
                </a:lnTo>
                <a:lnTo>
                  <a:pt x="289" y="157"/>
                </a:lnTo>
                <a:close/>
                <a:moveTo>
                  <a:pt x="75" y="160"/>
                </a:moveTo>
                <a:lnTo>
                  <a:pt x="75" y="160"/>
                </a:lnTo>
                <a:lnTo>
                  <a:pt x="66" y="160"/>
                </a:lnTo>
                <a:lnTo>
                  <a:pt x="56" y="162"/>
                </a:lnTo>
                <a:lnTo>
                  <a:pt x="44" y="166"/>
                </a:lnTo>
                <a:lnTo>
                  <a:pt x="37" y="170"/>
                </a:lnTo>
                <a:lnTo>
                  <a:pt x="31" y="174"/>
                </a:lnTo>
                <a:lnTo>
                  <a:pt x="25" y="178"/>
                </a:lnTo>
                <a:lnTo>
                  <a:pt x="20" y="184"/>
                </a:lnTo>
                <a:lnTo>
                  <a:pt x="14" y="190"/>
                </a:lnTo>
                <a:lnTo>
                  <a:pt x="9" y="197"/>
                </a:lnTo>
                <a:lnTo>
                  <a:pt x="5" y="205"/>
                </a:lnTo>
                <a:lnTo>
                  <a:pt x="2" y="215"/>
                </a:lnTo>
                <a:lnTo>
                  <a:pt x="0" y="225"/>
                </a:lnTo>
                <a:lnTo>
                  <a:pt x="0" y="238"/>
                </a:lnTo>
                <a:lnTo>
                  <a:pt x="0" y="358"/>
                </a:lnTo>
                <a:lnTo>
                  <a:pt x="0" y="358"/>
                </a:lnTo>
                <a:lnTo>
                  <a:pt x="0" y="370"/>
                </a:lnTo>
                <a:lnTo>
                  <a:pt x="2" y="380"/>
                </a:lnTo>
                <a:lnTo>
                  <a:pt x="5" y="390"/>
                </a:lnTo>
                <a:lnTo>
                  <a:pt x="9" y="398"/>
                </a:lnTo>
                <a:lnTo>
                  <a:pt x="14" y="405"/>
                </a:lnTo>
                <a:lnTo>
                  <a:pt x="20" y="411"/>
                </a:lnTo>
                <a:lnTo>
                  <a:pt x="25" y="416"/>
                </a:lnTo>
                <a:lnTo>
                  <a:pt x="31" y="421"/>
                </a:lnTo>
                <a:lnTo>
                  <a:pt x="37" y="424"/>
                </a:lnTo>
                <a:lnTo>
                  <a:pt x="44" y="427"/>
                </a:lnTo>
                <a:lnTo>
                  <a:pt x="56" y="431"/>
                </a:lnTo>
                <a:lnTo>
                  <a:pt x="66" y="432"/>
                </a:lnTo>
                <a:lnTo>
                  <a:pt x="75" y="433"/>
                </a:lnTo>
                <a:lnTo>
                  <a:pt x="75" y="433"/>
                </a:lnTo>
                <a:lnTo>
                  <a:pt x="78" y="432"/>
                </a:lnTo>
                <a:lnTo>
                  <a:pt x="79" y="431"/>
                </a:lnTo>
                <a:lnTo>
                  <a:pt x="78" y="430"/>
                </a:lnTo>
                <a:lnTo>
                  <a:pt x="68" y="421"/>
                </a:lnTo>
                <a:lnTo>
                  <a:pt x="61" y="412"/>
                </a:lnTo>
                <a:lnTo>
                  <a:pt x="56" y="403"/>
                </a:lnTo>
                <a:lnTo>
                  <a:pt x="53" y="397"/>
                </a:lnTo>
                <a:lnTo>
                  <a:pt x="51" y="391"/>
                </a:lnTo>
                <a:lnTo>
                  <a:pt x="50" y="384"/>
                </a:lnTo>
                <a:lnTo>
                  <a:pt x="50" y="377"/>
                </a:lnTo>
                <a:lnTo>
                  <a:pt x="50" y="218"/>
                </a:lnTo>
                <a:lnTo>
                  <a:pt x="50" y="218"/>
                </a:lnTo>
                <a:lnTo>
                  <a:pt x="50" y="210"/>
                </a:lnTo>
                <a:lnTo>
                  <a:pt x="51" y="203"/>
                </a:lnTo>
                <a:lnTo>
                  <a:pt x="53" y="197"/>
                </a:lnTo>
                <a:lnTo>
                  <a:pt x="56" y="191"/>
                </a:lnTo>
                <a:lnTo>
                  <a:pt x="61" y="181"/>
                </a:lnTo>
                <a:lnTo>
                  <a:pt x="68" y="173"/>
                </a:lnTo>
                <a:lnTo>
                  <a:pt x="78" y="163"/>
                </a:lnTo>
                <a:lnTo>
                  <a:pt x="79" y="161"/>
                </a:lnTo>
                <a:lnTo>
                  <a:pt x="78" y="160"/>
                </a:lnTo>
                <a:lnTo>
                  <a:pt x="75" y="160"/>
                </a:lnTo>
                <a:lnTo>
                  <a:pt x="75" y="160"/>
                </a:lnTo>
                <a:close/>
              </a:path>
            </a:pathLst>
          </a:custGeom>
          <a:solidFill>
            <a:srgbClr val="81B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Marquesi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0" y="8263149"/>
            <a:ext cx="2957975" cy="144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234588" y="7139357"/>
            <a:ext cx="3194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dirty="0" smtClean="0">
                <a:ea typeface="Times New Roman" panose="02020603050405020304" pitchFamily="18" charset="0"/>
              </a:rPr>
              <a:t>Se solicitó al Ayto. que </a:t>
            </a:r>
            <a:r>
              <a:rPr lang="es-ES" sz="1200" dirty="0"/>
              <a:t>se </a:t>
            </a:r>
            <a:r>
              <a:rPr lang="es-ES" sz="1200" b="1" dirty="0" smtClean="0"/>
              <a:t>analizara</a:t>
            </a:r>
            <a:r>
              <a:rPr lang="es-ES" sz="1200" dirty="0" smtClean="0"/>
              <a:t> </a:t>
            </a:r>
            <a:r>
              <a:rPr lang="es-ES" sz="1200" b="1" dirty="0"/>
              <a:t>la colocación de nuevas marquesinas o de otras estructuras similares para que los escolares </a:t>
            </a:r>
            <a:r>
              <a:rPr lang="es-ES" sz="1200" dirty="0"/>
              <a:t>que siguen utilizando dichas paradas, así como otras del municipio, </a:t>
            </a:r>
            <a:r>
              <a:rPr lang="es-ES" sz="1200" b="1" dirty="0"/>
              <a:t>puedan guarecerse de las inclemencias </a:t>
            </a:r>
            <a:r>
              <a:rPr lang="es-ES" sz="1200" b="1" dirty="0" smtClean="0"/>
              <a:t>meteorológicas</a:t>
            </a:r>
            <a:r>
              <a:rPr lang="es-ES" sz="1200" dirty="0" smtClean="0"/>
              <a:t>.</a:t>
            </a:r>
            <a:endParaRPr lang="es-ES" sz="1000" dirty="0">
              <a:ea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56762" y="1055882"/>
            <a:ext cx="1298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 smtClean="0">
                <a:ea typeface="Times New Roman" panose="02020603050405020304" pitchFamily="18" charset="0"/>
              </a:rPr>
              <a:t>Se nos indicó que anotaban la necesidad y que lo tomaban como </a:t>
            </a:r>
            <a:r>
              <a:rPr lang="es-ES" sz="1200" b="1" dirty="0" smtClean="0">
                <a:ea typeface="Times New Roman" panose="02020603050405020304" pitchFamily="18" charset="0"/>
              </a:rPr>
              <a:t>tarea no prioritaria</a:t>
            </a:r>
            <a:r>
              <a:rPr lang="es-ES" sz="1200" dirty="0" smtClean="0">
                <a:ea typeface="Times New Roman" panose="02020603050405020304" pitchFamily="18" charset="0"/>
              </a:rPr>
              <a:t>.</a:t>
            </a:r>
            <a:endParaRPr lang="es-ES" sz="1200" dirty="0"/>
          </a:p>
        </p:txBody>
      </p:sp>
      <p:sp>
        <p:nvSpPr>
          <p:cNvPr id="64" name="Rectangle 63"/>
          <p:cNvSpPr/>
          <p:nvPr/>
        </p:nvSpPr>
        <p:spPr>
          <a:xfrm>
            <a:off x="5370638" y="2893966"/>
            <a:ext cx="12983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 smtClean="0">
                <a:ea typeface="Times New Roman" panose="02020603050405020304" pitchFamily="18" charset="0"/>
              </a:rPr>
              <a:t>Después de estar seis meses con la cinta de precinto a finales de </a:t>
            </a:r>
            <a:r>
              <a:rPr lang="es-ES" sz="1200" b="1" dirty="0">
                <a:ea typeface="Times New Roman" panose="02020603050405020304" pitchFamily="18" charset="0"/>
              </a:rPr>
              <a:t>A</a:t>
            </a:r>
            <a:r>
              <a:rPr lang="es-ES" sz="1200" b="1" dirty="0" smtClean="0">
                <a:ea typeface="Times New Roman" panose="02020603050405020304" pitchFamily="18" charset="0"/>
              </a:rPr>
              <a:t>bril el Ayto. lo ha retirado</a:t>
            </a:r>
            <a:r>
              <a:rPr lang="es-ES" sz="1200" dirty="0" smtClean="0">
                <a:ea typeface="Times New Roman" panose="02020603050405020304" pitchFamily="18" charset="0"/>
              </a:rPr>
              <a:t>. Mas vale tarde que nunca.</a:t>
            </a:r>
            <a:endParaRPr lang="es-ES" sz="1200" dirty="0"/>
          </a:p>
        </p:txBody>
      </p:sp>
      <p:sp>
        <p:nvSpPr>
          <p:cNvPr id="67" name="Rectangle 66"/>
          <p:cNvSpPr/>
          <p:nvPr/>
        </p:nvSpPr>
        <p:spPr>
          <a:xfrm>
            <a:off x="5331078" y="4747383"/>
            <a:ext cx="12983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 smtClean="0">
                <a:ea typeface="Times New Roman" panose="02020603050405020304" pitchFamily="18" charset="0"/>
              </a:rPr>
              <a:t>Se nos indicó que la red no estaba rota sino que suelta. Se colocaron bridas para sujetar (reparar) parcialmente la red. </a:t>
            </a:r>
            <a:r>
              <a:rPr lang="es-ES" sz="1200" b="1" dirty="0" smtClean="0">
                <a:ea typeface="Times New Roman" panose="02020603050405020304" pitchFamily="18" charset="0"/>
              </a:rPr>
              <a:t>A día de hoy sigue como estaba</a:t>
            </a:r>
            <a:r>
              <a:rPr lang="es-ES" sz="1200" dirty="0" smtClean="0">
                <a:ea typeface="Times New Roman" panose="02020603050405020304" pitchFamily="18" charset="0"/>
              </a:rPr>
              <a:t>.</a:t>
            </a:r>
            <a:endParaRPr lang="es-ES" sz="1200" dirty="0"/>
          </a:p>
        </p:txBody>
      </p:sp>
      <p:sp>
        <p:nvSpPr>
          <p:cNvPr id="70" name="Rectangle 69"/>
          <p:cNvSpPr/>
          <p:nvPr/>
        </p:nvSpPr>
        <p:spPr>
          <a:xfrm>
            <a:off x="5357057" y="7148882"/>
            <a:ext cx="12983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 smtClean="0">
                <a:ea typeface="Times New Roman" panose="02020603050405020304" pitchFamily="18" charset="0"/>
              </a:rPr>
              <a:t>Se nos indicó que estaban estudiando la colocación de marquesinas o de estructuras nuevas. </a:t>
            </a:r>
            <a:r>
              <a:rPr lang="es-ES" sz="1200" b="1" dirty="0" smtClean="0">
                <a:ea typeface="Times New Roman" panose="02020603050405020304" pitchFamily="18" charset="0"/>
              </a:rPr>
              <a:t>Sin fecha de ejecución</a:t>
            </a:r>
            <a:r>
              <a:rPr lang="es-ES" sz="1200" dirty="0" smtClean="0">
                <a:ea typeface="Times New Roman" panose="02020603050405020304" pitchFamily="18" charset="0"/>
              </a:rPr>
              <a:t>.</a:t>
            </a:r>
            <a:endParaRPr lang="es-ES" sz="1200" dirty="0"/>
          </a:p>
        </p:txBody>
      </p:sp>
      <p:sp>
        <p:nvSpPr>
          <p:cNvPr id="2" name="Oval 1"/>
          <p:cNvSpPr/>
          <p:nvPr/>
        </p:nvSpPr>
        <p:spPr>
          <a:xfrm>
            <a:off x="3854287" y="3292379"/>
            <a:ext cx="543371" cy="5005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SI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854287" y="1400570"/>
            <a:ext cx="543371" cy="5005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SI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29870" y="1396645"/>
            <a:ext cx="523746" cy="504486"/>
            <a:chOff x="4610244" y="2350714"/>
            <a:chExt cx="523746" cy="504486"/>
          </a:xfrm>
        </p:grpSpPr>
        <p:sp>
          <p:nvSpPr>
            <p:cNvPr id="44" name="Octagon 43"/>
            <p:cNvSpPr/>
            <p:nvPr/>
          </p:nvSpPr>
          <p:spPr>
            <a:xfrm>
              <a:off x="4610244" y="2350714"/>
              <a:ext cx="517333" cy="504486"/>
            </a:xfrm>
            <a:prstGeom prst="oc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41547" y="240050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NO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3854287" y="5251473"/>
            <a:ext cx="543371" cy="5005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SI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629870" y="5247548"/>
            <a:ext cx="523746" cy="504486"/>
            <a:chOff x="4610244" y="2350714"/>
            <a:chExt cx="523746" cy="504486"/>
          </a:xfrm>
        </p:grpSpPr>
        <p:sp>
          <p:nvSpPr>
            <p:cNvPr id="71" name="Octagon 70"/>
            <p:cNvSpPr/>
            <p:nvPr/>
          </p:nvSpPr>
          <p:spPr>
            <a:xfrm>
              <a:off x="4610244" y="2350714"/>
              <a:ext cx="517333" cy="504486"/>
            </a:xfrm>
            <a:prstGeom prst="oc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1547" y="240050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NO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Oval 72"/>
          <p:cNvSpPr/>
          <p:nvPr/>
        </p:nvSpPr>
        <p:spPr>
          <a:xfrm>
            <a:off x="3854287" y="8012868"/>
            <a:ext cx="543371" cy="5005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SI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629870" y="8008943"/>
            <a:ext cx="523746" cy="504486"/>
            <a:chOff x="4610244" y="2350714"/>
            <a:chExt cx="523746" cy="504486"/>
          </a:xfrm>
        </p:grpSpPr>
        <p:sp>
          <p:nvSpPr>
            <p:cNvPr id="75" name="Octagon 74"/>
            <p:cNvSpPr/>
            <p:nvPr/>
          </p:nvSpPr>
          <p:spPr>
            <a:xfrm>
              <a:off x="4610244" y="2350714"/>
              <a:ext cx="517333" cy="504486"/>
            </a:xfrm>
            <a:prstGeom prst="oc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41547" y="240050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NO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629870" y="3292379"/>
            <a:ext cx="543371" cy="5005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SI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5258" y="2629873"/>
            <a:ext cx="6520096" cy="339554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/>
        </p:nvSpPr>
        <p:spPr>
          <a:xfrm>
            <a:off x="175258" y="308610"/>
            <a:ext cx="6520096" cy="209666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223295" y="848757"/>
            <a:ext cx="31944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dirty="0" smtClean="0"/>
              <a:t>Se solicitó que se analizara </a:t>
            </a:r>
            <a:r>
              <a:rPr lang="es-ES" sz="1200" dirty="0"/>
              <a:t>y </a:t>
            </a:r>
            <a:r>
              <a:rPr lang="es-ES" sz="1200" dirty="0" smtClean="0"/>
              <a:t>trabajara </a:t>
            </a:r>
            <a:r>
              <a:rPr lang="es-ES" sz="1200" dirty="0"/>
              <a:t>con celeridad junto con la dirección del centro </a:t>
            </a:r>
            <a:r>
              <a:rPr lang="es-ES" sz="1200" dirty="0" err="1" smtClean="0"/>
              <a:t>Kukullaga</a:t>
            </a:r>
            <a:r>
              <a:rPr lang="es-ES" sz="1200" dirty="0" smtClean="0"/>
              <a:t> HLHI para ver de qué forma se podría solucionar la problemática de higiene de los niños y niñas</a:t>
            </a:r>
            <a:endParaRPr lang="es-ES" sz="700" dirty="0">
              <a:ea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20" y="1644691"/>
            <a:ext cx="1563196" cy="58859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16933" y="1752023"/>
            <a:ext cx="1549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dirty="0" smtClean="0"/>
              <a:t>en </a:t>
            </a:r>
            <a:r>
              <a:rPr lang="es-ES" sz="1200" dirty="0"/>
              <a:t>los comedores de los tres edificios.</a:t>
            </a:r>
            <a:endParaRPr lang="es-ES" sz="500" dirty="0"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24923" y="475282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s-ES_tradnl" sz="1400" b="1" u="sng" dirty="0" smtClean="0">
                <a:solidFill>
                  <a:schemeClr val="accent4">
                    <a:lumMod val="75000"/>
                  </a:schemeClr>
                </a:solidFill>
              </a:rPr>
              <a:t>Descripción</a:t>
            </a:r>
            <a:endParaRPr lang="es-ES_tradnl" sz="1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90605" y="475283"/>
            <a:ext cx="850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defTabSz="914378">
              <a:defRPr sz="14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s-ES_tradnl" u="sng" dirty="0" smtClean="0"/>
              <a:t>Valorado</a:t>
            </a:r>
            <a:endParaRPr lang="es-ES_tradnl" u="sng" dirty="0"/>
          </a:p>
        </p:txBody>
      </p:sp>
      <p:sp>
        <p:nvSpPr>
          <p:cNvPr id="43" name="TextBox 42"/>
          <p:cNvSpPr txBox="1"/>
          <p:nvPr/>
        </p:nvSpPr>
        <p:spPr>
          <a:xfrm>
            <a:off x="5449603" y="484196"/>
            <a:ext cx="112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s-ES_tradnl" sz="1400" b="1" u="sng" dirty="0" smtClean="0">
                <a:solidFill>
                  <a:schemeClr val="accent4">
                    <a:lumMod val="75000"/>
                  </a:schemeClr>
                </a:solidFill>
              </a:rPr>
              <a:t>Aclaraciones</a:t>
            </a:r>
            <a:endParaRPr lang="es-ES_tradnl" sz="1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18238" y="475283"/>
            <a:ext cx="901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defTabSz="914378">
              <a:defRPr sz="14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s-ES_tradnl" u="sng" dirty="0" smtClean="0"/>
              <a:t>Realizado</a:t>
            </a:r>
            <a:endParaRPr lang="es-ES_tradnl" u="sng" dirty="0"/>
          </a:p>
        </p:txBody>
      </p:sp>
      <p:sp>
        <p:nvSpPr>
          <p:cNvPr id="47" name="Rectangle 46"/>
          <p:cNvSpPr/>
          <p:nvPr/>
        </p:nvSpPr>
        <p:spPr>
          <a:xfrm>
            <a:off x="5261272" y="792217"/>
            <a:ext cx="13805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 smtClean="0">
                <a:ea typeface="Times New Roman" panose="02020603050405020304" pitchFamily="18" charset="0"/>
              </a:rPr>
              <a:t>Se nos indicó que </a:t>
            </a:r>
            <a:r>
              <a:rPr lang="es-ES" sz="1200" b="1" dirty="0" smtClean="0">
                <a:ea typeface="Times New Roman" panose="02020603050405020304" pitchFamily="18" charset="0"/>
              </a:rPr>
              <a:t>el Ayto. sólo es responsable del mantenimiento del centro</a:t>
            </a:r>
            <a:r>
              <a:rPr lang="es-ES" sz="1200" dirty="0" smtClean="0">
                <a:ea typeface="Times New Roman" panose="02020603050405020304" pitchFamily="18" charset="0"/>
              </a:rPr>
              <a:t>. El centro ha colocado dispensadores de jabón antiséptico.</a:t>
            </a:r>
            <a:endParaRPr lang="es-ES" sz="1200" dirty="0"/>
          </a:p>
        </p:txBody>
      </p:sp>
      <p:sp>
        <p:nvSpPr>
          <p:cNvPr id="23" name="Rectangle 22"/>
          <p:cNvSpPr/>
          <p:nvPr/>
        </p:nvSpPr>
        <p:spPr>
          <a:xfrm>
            <a:off x="175257" y="6220311"/>
            <a:ext cx="6485935" cy="351804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TextBox 38"/>
          <p:cNvSpPr txBox="1"/>
          <p:nvPr/>
        </p:nvSpPr>
        <p:spPr>
          <a:xfrm>
            <a:off x="234588" y="2466957"/>
            <a:ext cx="51816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OHITURAK </a:t>
            </a:r>
            <a:r>
              <a:rPr lang="es-ES" b="1" dirty="0" smtClean="0">
                <a:solidFill>
                  <a:srgbClr val="00B050"/>
                </a:solidFill>
              </a:rPr>
              <a:t>BERRESKURATUZ  - SAN MARTIN EGUNA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4588" y="6043995"/>
            <a:ext cx="17752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¿SABÍAS QUE …?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3742" y="6392878"/>
            <a:ext cx="6280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En el </a:t>
            </a:r>
            <a:r>
              <a:rPr lang="es-ES" sz="1200" b="1" dirty="0" smtClean="0"/>
              <a:t>pleno municipal del  10 de octubre</a:t>
            </a:r>
            <a:r>
              <a:rPr lang="es-ES" sz="1200" dirty="0" smtClean="0"/>
              <a:t>,  </a:t>
            </a:r>
            <a:r>
              <a:rPr lang="es-ES" sz="1200" b="1" dirty="0" smtClean="0"/>
              <a:t>EAJ-PNV </a:t>
            </a:r>
            <a:r>
              <a:rPr lang="es-ES" sz="1200" b="1" dirty="0" err="1" smtClean="0"/>
              <a:t>Etxebarri</a:t>
            </a:r>
            <a:r>
              <a:rPr lang="es-ES" sz="1200" b="1" dirty="0" smtClean="0"/>
              <a:t> solicitó </a:t>
            </a:r>
            <a:r>
              <a:rPr lang="es-ES" sz="1200" dirty="0" smtClean="0"/>
              <a:t>que se crearan partidas específicas en los </a:t>
            </a:r>
            <a:r>
              <a:rPr lang="es-ES" sz="1200" b="1" dirty="0" smtClean="0"/>
              <a:t>presupuestos para los festejos de otros barrios/zonas de </a:t>
            </a:r>
            <a:r>
              <a:rPr lang="es-ES" sz="1200" b="1" dirty="0" err="1" smtClean="0"/>
              <a:t>Etxebarri</a:t>
            </a:r>
            <a:r>
              <a:rPr lang="es-ES" sz="1200" dirty="0" smtClean="0"/>
              <a:t>.</a:t>
            </a:r>
            <a:endParaRPr lang="es-ES" sz="1200" dirty="0"/>
          </a:p>
          <a:p>
            <a:pPr algn="just"/>
            <a:r>
              <a:rPr lang="es-ES" sz="1200" dirty="0" smtClean="0"/>
              <a:t>Uno de los concejales de </a:t>
            </a:r>
            <a:r>
              <a:rPr lang="es-ES" sz="1200" b="1" dirty="0" smtClean="0"/>
              <a:t>LVP</a:t>
            </a:r>
            <a:r>
              <a:rPr lang="es-ES" sz="1200" dirty="0" smtClean="0"/>
              <a:t> nos </a:t>
            </a:r>
            <a:r>
              <a:rPr lang="es-ES" sz="1200" b="1" dirty="0" smtClean="0"/>
              <a:t>contestó que actualmente </a:t>
            </a:r>
            <a:r>
              <a:rPr lang="es-ES" sz="1200" b="1" dirty="0"/>
              <a:t>las fiestas tienen una previsión presupuestaria suficiente para todas las peticiones, existiendo incluso un concejal que se dedica a </a:t>
            </a:r>
            <a:r>
              <a:rPr lang="es-ES" sz="1200" b="1" dirty="0" smtClean="0"/>
              <a:t>ello</a:t>
            </a:r>
            <a:r>
              <a:rPr lang="es-ES" sz="1200" dirty="0" smtClean="0"/>
              <a:t>.</a:t>
            </a:r>
            <a:endParaRPr lang="es-ES" sz="1200" dirty="0"/>
          </a:p>
          <a:p>
            <a:pPr algn="just"/>
            <a:r>
              <a:rPr lang="es-ES" sz="1200" dirty="0" smtClean="0"/>
              <a:t>Pero</a:t>
            </a:r>
            <a:r>
              <a:rPr lang="es-ES" sz="1200" dirty="0"/>
              <a:t>, parece ser que </a:t>
            </a:r>
            <a:r>
              <a:rPr lang="es-ES" sz="1200" dirty="0" smtClean="0"/>
              <a:t>lo dicho por el edil no se ajustaba del todo a la realidad, ya que, </a:t>
            </a:r>
            <a:r>
              <a:rPr lang="es-ES" sz="1200" b="1" dirty="0" smtClean="0"/>
              <a:t>después </a:t>
            </a:r>
            <a:r>
              <a:rPr lang="es-ES" sz="1200" b="1" dirty="0"/>
              <a:t>de </a:t>
            </a:r>
            <a:r>
              <a:rPr lang="es-ES" sz="1200" b="1" dirty="0" smtClean="0"/>
              <a:t>más </a:t>
            </a:r>
            <a:r>
              <a:rPr lang="es-ES" sz="1200" b="1" dirty="0"/>
              <a:t>de una </a:t>
            </a:r>
            <a:r>
              <a:rPr lang="es-ES" sz="1200" b="1" dirty="0" smtClean="0"/>
              <a:t>década, se </a:t>
            </a:r>
            <a:r>
              <a:rPr lang="es-ES" sz="1200" b="1" dirty="0"/>
              <a:t>dispondrán </a:t>
            </a:r>
            <a:r>
              <a:rPr lang="es-ES" sz="1200" b="1" dirty="0" smtClean="0"/>
              <a:t>a partir de 2018 4.500€ para las fiestas de </a:t>
            </a:r>
            <a:r>
              <a:rPr lang="es-ES" sz="1200" b="1" dirty="0" err="1" smtClean="0"/>
              <a:t>Kukuiaga</a:t>
            </a:r>
            <a:r>
              <a:rPr lang="es-ES" sz="1200" b="1" dirty="0" smtClean="0"/>
              <a:t>.</a:t>
            </a:r>
            <a:endParaRPr lang="es-ES" sz="1200" b="1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7" y="7992786"/>
            <a:ext cx="3130818" cy="1702984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3490605" y="8132472"/>
            <a:ext cx="3083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1200" dirty="0" smtClean="0"/>
              <a:t>Desde </a:t>
            </a:r>
            <a:r>
              <a:rPr lang="es-ES_tradnl" sz="1200" b="1" dirty="0" smtClean="0"/>
              <a:t>EAJ-PNV </a:t>
            </a:r>
            <a:r>
              <a:rPr lang="es-ES_tradnl" sz="1200" b="1" dirty="0" err="1" smtClean="0"/>
              <a:t>Etxebarri</a:t>
            </a:r>
            <a:r>
              <a:rPr lang="es-ES_tradnl" sz="1200" b="1" dirty="0" smtClean="0"/>
              <a:t> nos comprometemos en seguir trabajando por todas y todos los </a:t>
            </a:r>
            <a:r>
              <a:rPr lang="es-ES_tradnl" sz="1200" b="1" dirty="0" err="1" smtClean="0"/>
              <a:t>etxebarritarras</a:t>
            </a:r>
            <a:r>
              <a:rPr lang="es-ES_tradnl" sz="1200" b="1" dirty="0"/>
              <a:t> </a:t>
            </a:r>
            <a:r>
              <a:rPr lang="es-ES_tradnl" sz="1200" b="1" dirty="0" smtClean="0"/>
              <a:t>y en escuchar </a:t>
            </a:r>
            <a:r>
              <a:rPr lang="es-ES_tradnl" sz="1200" dirty="0" smtClean="0"/>
              <a:t>las dudas, problemas, situaciones que afecta </a:t>
            </a:r>
            <a:r>
              <a:rPr lang="es-ES_tradnl" sz="1200" b="1" dirty="0" smtClean="0"/>
              <a:t>a cada uno de los </a:t>
            </a:r>
            <a:r>
              <a:rPr lang="es-ES_tradnl" sz="1200" b="1" dirty="0" err="1" smtClean="0"/>
              <a:t>etxebarritarras</a:t>
            </a:r>
            <a:r>
              <a:rPr lang="es-ES_tradnl" sz="1200" b="1" dirty="0" smtClean="0"/>
              <a:t> </a:t>
            </a:r>
            <a:r>
              <a:rPr lang="es-ES_tradnl" sz="1200" dirty="0" smtClean="0"/>
              <a:t>que componen este municipio </a:t>
            </a:r>
            <a:r>
              <a:rPr lang="es-ES_tradnl" sz="1200" b="1" dirty="0" smtClean="0"/>
              <a:t>sin excepción alguna.</a:t>
            </a:r>
            <a:endParaRPr lang="es-ES" sz="700" b="1" dirty="0">
              <a:ea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4588" y="142857"/>
            <a:ext cx="58953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PETICIONES REALIZADAS AL AYUNTAMIENTO EL 30/11/2017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56" y="2866508"/>
            <a:ext cx="4584659" cy="2330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179" y="5197555"/>
            <a:ext cx="6444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 err="1"/>
              <a:t>Etxebarriko</a:t>
            </a:r>
            <a:r>
              <a:rPr lang="es-ES" sz="1200" dirty="0"/>
              <a:t> Uri Buru </a:t>
            </a:r>
            <a:r>
              <a:rPr lang="es-ES" sz="1200" dirty="0" err="1"/>
              <a:t>Batzarreko</a:t>
            </a:r>
            <a:r>
              <a:rPr lang="es-ES" sz="1200" dirty="0"/>
              <a:t> </a:t>
            </a:r>
            <a:r>
              <a:rPr lang="es-ES" sz="1200" dirty="0" err="1" smtClean="0"/>
              <a:t>burukideak</a:t>
            </a:r>
            <a:r>
              <a:rPr lang="es-ES" sz="1200" dirty="0" smtClean="0"/>
              <a:t>, </a:t>
            </a:r>
            <a:r>
              <a:rPr lang="es-ES" sz="1200" dirty="0" err="1"/>
              <a:t>beste</a:t>
            </a:r>
            <a:r>
              <a:rPr lang="es-ES" sz="1200" dirty="0"/>
              <a:t> </a:t>
            </a:r>
            <a:r>
              <a:rPr lang="es-ES" sz="1200" dirty="0" err="1"/>
              <a:t>hainbat</a:t>
            </a:r>
            <a:r>
              <a:rPr lang="es-ES" sz="1200" dirty="0"/>
              <a:t> </a:t>
            </a:r>
            <a:r>
              <a:rPr lang="es-ES" sz="1200" dirty="0" err="1" smtClean="0"/>
              <a:t>etxebarritar</a:t>
            </a:r>
            <a:r>
              <a:rPr lang="es-ES" sz="1200" dirty="0" smtClean="0"/>
              <a:t> </a:t>
            </a:r>
            <a:r>
              <a:rPr lang="es-ES" sz="1200" dirty="0" err="1" smtClean="0"/>
              <a:t>bezala</a:t>
            </a:r>
            <a:r>
              <a:rPr lang="es-ES" sz="1200" dirty="0" smtClean="0"/>
              <a:t>, </a:t>
            </a:r>
            <a:r>
              <a:rPr lang="es-ES" sz="1200" b="1" dirty="0"/>
              <a:t>San Martin </a:t>
            </a:r>
            <a:r>
              <a:rPr lang="es-ES" sz="1200" b="1" dirty="0" err="1"/>
              <a:t>eguna</a:t>
            </a:r>
            <a:r>
              <a:rPr lang="es-ES" sz="1200" b="1" dirty="0"/>
              <a:t> </a:t>
            </a:r>
            <a:r>
              <a:rPr lang="es-ES" sz="1200" dirty="0" err="1" smtClean="0"/>
              <a:t>ospatu</a:t>
            </a:r>
            <a:r>
              <a:rPr lang="es-ES" sz="1200" dirty="0" smtClean="0"/>
              <a:t> </a:t>
            </a:r>
            <a:r>
              <a:rPr lang="es-ES" sz="1200" dirty="0" err="1" smtClean="0"/>
              <a:t>zuten</a:t>
            </a:r>
            <a:r>
              <a:rPr lang="es-ES" sz="1200" dirty="0" smtClean="0"/>
              <a:t> </a:t>
            </a:r>
            <a:r>
              <a:rPr lang="es-ES" sz="1200" dirty="0" err="1" smtClean="0"/>
              <a:t>joan</a:t>
            </a:r>
            <a:r>
              <a:rPr lang="es-ES" sz="1200" dirty="0" smtClean="0"/>
              <a:t> den </a:t>
            </a:r>
            <a:r>
              <a:rPr lang="es-ES" sz="1200" dirty="0" err="1" smtClean="0"/>
              <a:t>azaroaren</a:t>
            </a:r>
            <a:r>
              <a:rPr lang="es-ES" sz="1200" dirty="0" smtClean="0"/>
              <a:t> </a:t>
            </a:r>
            <a:r>
              <a:rPr lang="es-ES" sz="1200" dirty="0"/>
              <a:t>12an </a:t>
            </a:r>
            <a:r>
              <a:rPr lang="es-ES" sz="1200" dirty="0" err="1" smtClean="0"/>
              <a:t>herriko</a:t>
            </a:r>
            <a:r>
              <a:rPr lang="es-ES" sz="1200" dirty="0" smtClean="0"/>
              <a:t> </a:t>
            </a:r>
            <a:r>
              <a:rPr lang="es-ES" sz="1200" dirty="0" err="1" smtClean="0"/>
              <a:t>batzokian</a:t>
            </a:r>
            <a:r>
              <a:rPr lang="es-ES" sz="1200" dirty="0"/>
              <a:t>. </a:t>
            </a:r>
            <a:r>
              <a:rPr lang="es-ES" sz="1200" b="1" dirty="0" err="1"/>
              <a:t>Pixkanaka-pixkanaka</a:t>
            </a:r>
            <a:r>
              <a:rPr lang="es-ES" sz="1200" b="1" dirty="0"/>
              <a:t> </a:t>
            </a:r>
            <a:r>
              <a:rPr lang="es-ES" sz="1200" b="1" dirty="0" err="1"/>
              <a:t>e</a:t>
            </a:r>
            <a:r>
              <a:rPr lang="es-ES" sz="1200" b="1" dirty="0" err="1" smtClean="0"/>
              <a:t>uskal</a:t>
            </a:r>
            <a:r>
              <a:rPr lang="es-ES" sz="1200" b="1" dirty="0" smtClean="0"/>
              <a:t> </a:t>
            </a:r>
            <a:r>
              <a:rPr lang="es-ES" sz="1200" b="1" dirty="0" err="1"/>
              <a:t>kulturaren</a:t>
            </a:r>
            <a:r>
              <a:rPr lang="es-ES" sz="1200" b="1" dirty="0"/>
              <a:t> parte </a:t>
            </a:r>
            <a:r>
              <a:rPr lang="es-ES" sz="1200" b="1" dirty="0" err="1"/>
              <a:t>diren</a:t>
            </a:r>
            <a:r>
              <a:rPr lang="es-ES" sz="1200" b="1" dirty="0"/>
              <a:t> </a:t>
            </a:r>
            <a:r>
              <a:rPr lang="es-ES" sz="1200" b="1" dirty="0" err="1"/>
              <a:t>ospakizunak</a:t>
            </a:r>
            <a:r>
              <a:rPr lang="es-ES" sz="1200" b="1" dirty="0"/>
              <a:t> </a:t>
            </a:r>
            <a:r>
              <a:rPr lang="es-ES" sz="1200" b="1" dirty="0" err="1"/>
              <a:t>suspertzen</a:t>
            </a:r>
            <a:r>
              <a:rPr lang="es-ES" sz="1200" b="1" dirty="0"/>
              <a:t> </a:t>
            </a:r>
            <a:r>
              <a:rPr lang="es-ES" sz="1200" b="1" dirty="0" err="1"/>
              <a:t>ahalegintzen</a:t>
            </a:r>
            <a:r>
              <a:rPr lang="es-ES" sz="1200" b="1" dirty="0"/>
              <a:t> </a:t>
            </a:r>
            <a:r>
              <a:rPr lang="es-ES" sz="1200" b="1" dirty="0" err="1"/>
              <a:t>ari</a:t>
            </a:r>
            <a:r>
              <a:rPr lang="es-ES" sz="1200" b="1" dirty="0"/>
              <a:t> </a:t>
            </a:r>
            <a:r>
              <a:rPr lang="es-ES" sz="1200" b="1" dirty="0" err="1"/>
              <a:t>gara</a:t>
            </a:r>
            <a:r>
              <a:rPr lang="es-ES" sz="1200" b="1" dirty="0"/>
              <a:t> </a:t>
            </a:r>
            <a:r>
              <a:rPr lang="es-ES" sz="1200" b="1" dirty="0" smtClean="0"/>
              <a:t>EAJ-</a:t>
            </a:r>
            <a:r>
              <a:rPr lang="es-ES" sz="1200" b="1" dirty="0" err="1" smtClean="0"/>
              <a:t>PNVko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kideok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etxebarritar</a:t>
            </a:r>
            <a:r>
              <a:rPr lang="es-ES" sz="1200" b="1" dirty="0" smtClean="0"/>
              <a:t> </a:t>
            </a:r>
            <a:r>
              <a:rPr lang="es-ES" sz="1200" b="1" dirty="0" err="1"/>
              <a:t>guztiontzat</a:t>
            </a:r>
            <a:r>
              <a:rPr lang="es-ES" sz="1200" dirty="0"/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566370" y="1208093"/>
            <a:ext cx="523746" cy="504486"/>
            <a:chOff x="4610244" y="2350714"/>
            <a:chExt cx="523746" cy="504486"/>
          </a:xfrm>
        </p:grpSpPr>
        <p:sp>
          <p:nvSpPr>
            <p:cNvPr id="53" name="Octagon 52"/>
            <p:cNvSpPr/>
            <p:nvPr/>
          </p:nvSpPr>
          <p:spPr>
            <a:xfrm>
              <a:off x="4610244" y="2350714"/>
              <a:ext cx="517333" cy="504486"/>
            </a:xfrm>
            <a:prstGeom prst="oc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41547" y="240050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NO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92076" y="1208093"/>
            <a:ext cx="523746" cy="504486"/>
            <a:chOff x="4610244" y="2350714"/>
            <a:chExt cx="523746" cy="504486"/>
          </a:xfrm>
        </p:grpSpPr>
        <p:sp>
          <p:nvSpPr>
            <p:cNvPr id="56" name="Octagon 55"/>
            <p:cNvSpPr/>
            <p:nvPr/>
          </p:nvSpPr>
          <p:spPr>
            <a:xfrm>
              <a:off x="4610244" y="2350714"/>
              <a:ext cx="517333" cy="504486"/>
            </a:xfrm>
            <a:prstGeom prst="oc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41547" y="240050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NO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3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2875" y="8591550"/>
            <a:ext cx="6600825" cy="1228725"/>
            <a:chOff x="371474" y="8248650"/>
            <a:chExt cx="6124575" cy="1228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474" y="8248650"/>
              <a:ext cx="6124575" cy="1228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940621" y="8365233"/>
              <a:ext cx="21162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ETXEBARRIKO EAJ-PNV</a:t>
              </a:r>
            </a:p>
            <a:p>
              <a:r>
                <a:rPr lang="it-IT" sz="1000" dirty="0"/>
                <a:t>Sabino Arana Kalea 1, Behea, 1 BIS</a:t>
              </a:r>
            </a:p>
            <a:p>
              <a:endParaRPr lang="it-IT" sz="1000" dirty="0"/>
            </a:p>
            <a:p>
              <a:endParaRPr lang="es-ES" sz="10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17" y="8922166"/>
              <a:ext cx="239454" cy="24287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857" y="9139795"/>
              <a:ext cx="236555" cy="2399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34026" y="8892546"/>
              <a:ext cx="16066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/>
                <a:t>eaj.pnv.etxebarri@hotmail.es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18589" y="9131350"/>
              <a:ext cx="8004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 smtClean="0"/>
                <a:t>94 426 03 73</a:t>
              </a:r>
              <a:endParaRPr lang="es-ES" sz="10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7161" y="6864296"/>
            <a:ext cx="6598556" cy="175147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Box 18"/>
          <p:cNvSpPr txBox="1"/>
          <p:nvPr/>
        </p:nvSpPr>
        <p:spPr>
          <a:xfrm>
            <a:off x="3752742" y="7567732"/>
            <a:ext cx="274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err="1" smtClean="0"/>
              <a:t>Etxebarriren</a:t>
            </a:r>
            <a:r>
              <a:rPr lang="es-ES" sz="1200" dirty="0" smtClean="0"/>
              <a:t> eta </a:t>
            </a:r>
            <a:r>
              <a:rPr lang="es-ES" sz="1200" dirty="0" err="1" smtClean="0"/>
              <a:t>etxebarritarren</a:t>
            </a:r>
            <a:r>
              <a:rPr lang="es-ES" sz="1200" dirty="0" smtClean="0"/>
              <a:t> </a:t>
            </a:r>
            <a:r>
              <a:rPr lang="es-ES" sz="1200" dirty="0" err="1" smtClean="0"/>
              <a:t>egoera</a:t>
            </a:r>
            <a:r>
              <a:rPr lang="es-ES" sz="1200" dirty="0" smtClean="0"/>
              <a:t> </a:t>
            </a:r>
            <a:r>
              <a:rPr lang="es-ES" sz="1200" dirty="0" err="1" smtClean="0"/>
              <a:t>hobetu</a:t>
            </a:r>
            <a:r>
              <a:rPr lang="es-ES" sz="1200" dirty="0" smtClean="0"/>
              <a:t> </a:t>
            </a:r>
            <a:r>
              <a:rPr lang="es-ES" sz="1200" dirty="0" err="1" smtClean="0"/>
              <a:t>nahi</a:t>
            </a:r>
            <a:r>
              <a:rPr lang="es-ES" sz="1200" dirty="0" smtClean="0"/>
              <a:t> </a:t>
            </a:r>
            <a:r>
              <a:rPr lang="es-ES" sz="1200" dirty="0" err="1" smtClean="0"/>
              <a:t>baldin</a:t>
            </a:r>
            <a:r>
              <a:rPr lang="es-ES" sz="1200" dirty="0" smtClean="0"/>
              <a:t> </a:t>
            </a:r>
            <a:r>
              <a:rPr lang="es-ES" sz="1200" dirty="0" err="1" smtClean="0"/>
              <a:t>baduzu</a:t>
            </a:r>
            <a:r>
              <a:rPr lang="es-ES" sz="1200" dirty="0" smtClean="0"/>
              <a:t> eta </a:t>
            </a:r>
            <a:r>
              <a:rPr lang="es-ES" sz="1200" dirty="0" err="1" smtClean="0"/>
              <a:t>eragile</a:t>
            </a:r>
            <a:r>
              <a:rPr lang="es-ES" sz="1200" dirty="0" smtClean="0"/>
              <a:t> </a:t>
            </a:r>
            <a:r>
              <a:rPr lang="es-ES" sz="1200" dirty="0" err="1"/>
              <a:t>aktibo</a:t>
            </a:r>
            <a:r>
              <a:rPr lang="es-ES" sz="1200" dirty="0"/>
              <a:t> </a:t>
            </a:r>
            <a:r>
              <a:rPr lang="es-ES" sz="1200" dirty="0" err="1" smtClean="0"/>
              <a:t>bilakatu</a:t>
            </a:r>
            <a:r>
              <a:rPr lang="es-ES" sz="1200" dirty="0" smtClean="0"/>
              <a:t>, </a:t>
            </a:r>
            <a:r>
              <a:rPr lang="es-ES" sz="1200" dirty="0" err="1"/>
              <a:t>egin</a:t>
            </a:r>
            <a:r>
              <a:rPr lang="es-ES" sz="1200" dirty="0"/>
              <a:t> </a:t>
            </a:r>
            <a:r>
              <a:rPr lang="es-ES" sz="1200" dirty="0" err="1"/>
              <a:t>zaitez</a:t>
            </a:r>
            <a:r>
              <a:rPr lang="es-ES" sz="1200" dirty="0"/>
              <a:t> </a:t>
            </a:r>
            <a:r>
              <a:rPr lang="es-ES" sz="1200" dirty="0" err="1" smtClean="0"/>
              <a:t>Euzko</a:t>
            </a:r>
            <a:r>
              <a:rPr lang="es-ES" sz="1200" dirty="0" smtClean="0"/>
              <a:t> </a:t>
            </a:r>
            <a:r>
              <a:rPr lang="es-ES" sz="1200" dirty="0" err="1" smtClean="0"/>
              <a:t>Alderdi</a:t>
            </a:r>
            <a:r>
              <a:rPr lang="es-ES" sz="1200" dirty="0" smtClean="0"/>
              <a:t> </a:t>
            </a:r>
            <a:r>
              <a:rPr lang="es-ES" sz="1200" dirty="0" err="1"/>
              <a:t>Jeltzalearen</a:t>
            </a:r>
            <a:r>
              <a:rPr lang="es-ES" sz="1200" dirty="0"/>
              <a:t> </a:t>
            </a:r>
            <a:r>
              <a:rPr lang="es-ES" sz="1200" dirty="0" err="1"/>
              <a:t>alderdikide</a:t>
            </a:r>
            <a:r>
              <a:rPr lang="es-ES" sz="1200" dirty="0" smtClean="0"/>
              <a:t>.</a:t>
            </a:r>
            <a:endParaRPr lang="es-E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3742" y="7582512"/>
            <a:ext cx="2818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1200" dirty="0"/>
              <a:t>Etxebarri </a:t>
            </a:r>
            <a:r>
              <a:rPr lang="nn-NO" sz="1200" dirty="0" smtClean="0"/>
              <a:t>hobetu behar dela uste duzu?</a:t>
            </a:r>
            <a:endParaRPr lang="es-ES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err="1" smtClean="0"/>
              <a:t>Etxebarri</a:t>
            </a:r>
            <a:r>
              <a:rPr lang="es-ES" sz="1200" dirty="0" smtClean="0"/>
              <a:t> </a:t>
            </a:r>
            <a:r>
              <a:rPr lang="es-ES" sz="1200" dirty="0" err="1"/>
              <a:t>beste</a:t>
            </a:r>
            <a:r>
              <a:rPr lang="es-ES" sz="1200" dirty="0"/>
              <a:t> </a:t>
            </a:r>
            <a:r>
              <a:rPr lang="es-ES" sz="1200" dirty="0" err="1"/>
              <a:t>modu</a:t>
            </a:r>
            <a:r>
              <a:rPr lang="es-ES" sz="1200" dirty="0"/>
              <a:t> </a:t>
            </a:r>
            <a:r>
              <a:rPr lang="es-ES" sz="1200" dirty="0" err="1" smtClean="0"/>
              <a:t>desberdin</a:t>
            </a:r>
            <a:r>
              <a:rPr lang="es-ES" sz="1200" dirty="0" smtClean="0"/>
              <a:t> </a:t>
            </a:r>
            <a:r>
              <a:rPr lang="es-ES" sz="1200" dirty="0" err="1" smtClean="0"/>
              <a:t>bat</a:t>
            </a:r>
            <a:r>
              <a:rPr lang="es-ES" sz="1200" dirty="0" smtClean="0"/>
              <a:t> </a:t>
            </a:r>
            <a:r>
              <a:rPr lang="es-ES" sz="1200" dirty="0" err="1" smtClean="0"/>
              <a:t>oinarriz</a:t>
            </a:r>
            <a:r>
              <a:rPr lang="es-ES" sz="1200" dirty="0" smtClean="0"/>
              <a:t> </a:t>
            </a:r>
            <a:r>
              <a:rPr lang="es-ES" sz="1200" dirty="0" err="1" smtClean="0"/>
              <a:t>hartuta</a:t>
            </a:r>
            <a:r>
              <a:rPr lang="es-ES" sz="1200" dirty="0" smtClean="0"/>
              <a:t> </a:t>
            </a:r>
            <a:r>
              <a:rPr lang="es-ES" sz="1200" dirty="0" err="1" smtClean="0"/>
              <a:t>kudeatu</a:t>
            </a:r>
            <a:r>
              <a:rPr lang="es-ES" sz="1200" dirty="0" smtClean="0"/>
              <a:t> </a:t>
            </a:r>
            <a:r>
              <a:rPr lang="es-ES" sz="1200" dirty="0" err="1" smtClean="0"/>
              <a:t>behar</a:t>
            </a:r>
            <a:r>
              <a:rPr lang="es-ES" sz="1200" dirty="0" smtClean="0"/>
              <a:t> dela </a:t>
            </a:r>
            <a:r>
              <a:rPr lang="es-ES" sz="1200" dirty="0" err="1" smtClean="0"/>
              <a:t>uste</a:t>
            </a:r>
            <a:r>
              <a:rPr lang="es-ES" sz="1200" dirty="0" smtClean="0"/>
              <a:t> </a:t>
            </a:r>
            <a:r>
              <a:rPr lang="es-ES" sz="1200" dirty="0" err="1" smtClean="0"/>
              <a:t>duzu</a:t>
            </a:r>
            <a:r>
              <a:rPr lang="es-ES" sz="1200" dirty="0" smtClean="0"/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4" y="7263470"/>
            <a:ext cx="577144" cy="28948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3193" y="8327784"/>
            <a:ext cx="6036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err="1" smtClean="0"/>
              <a:t>Etxebarri</a:t>
            </a:r>
            <a:r>
              <a:rPr lang="es-ES" sz="1200" b="1" dirty="0" smtClean="0"/>
              <a:t> </a:t>
            </a:r>
            <a:r>
              <a:rPr lang="es-ES" sz="1200" b="1" dirty="0" err="1"/>
              <a:t>hobetzeko</a:t>
            </a:r>
            <a:r>
              <a:rPr lang="es-ES" sz="1200" b="1" dirty="0"/>
              <a:t> </a:t>
            </a:r>
            <a:r>
              <a:rPr lang="es-ES" sz="1200" b="1" dirty="0" err="1"/>
              <a:t>proiektuarekin</a:t>
            </a:r>
            <a:r>
              <a:rPr lang="es-ES" sz="1200" b="1" dirty="0"/>
              <a:t> </a:t>
            </a:r>
            <a:r>
              <a:rPr lang="es-ES" sz="1200" b="1" dirty="0" err="1"/>
              <a:t>bat</a:t>
            </a:r>
            <a:r>
              <a:rPr lang="es-ES" sz="1200" b="1" dirty="0"/>
              <a:t> </a:t>
            </a:r>
            <a:r>
              <a:rPr lang="es-ES" sz="1200" b="1" dirty="0" err="1"/>
              <a:t>egin</a:t>
            </a:r>
            <a:r>
              <a:rPr lang="es-ES" sz="1200" b="1" dirty="0"/>
              <a:t> </a:t>
            </a:r>
            <a:r>
              <a:rPr lang="es-ES" sz="1200" b="1" dirty="0" err="1" smtClean="0"/>
              <a:t>ezazu</a:t>
            </a:r>
            <a:r>
              <a:rPr lang="es-ES" sz="1200" b="1" dirty="0" smtClean="0"/>
              <a:t>!</a:t>
            </a:r>
            <a:endParaRPr lang="es-ES" sz="1200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4587965" y="7101490"/>
            <a:ext cx="1117357" cy="577628"/>
            <a:chOff x="4221953" y="6078744"/>
            <a:chExt cx="1518928" cy="985526"/>
          </a:xfrm>
        </p:grpSpPr>
        <p:sp>
          <p:nvSpPr>
            <p:cNvPr id="12" name="Rectangle 11"/>
            <p:cNvSpPr/>
            <p:nvPr/>
          </p:nvSpPr>
          <p:spPr>
            <a:xfrm>
              <a:off x="4221953" y="6591665"/>
              <a:ext cx="1518928" cy="4726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dirty="0" smtClean="0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ELKARLANEAN</a:t>
              </a:r>
              <a:endParaRPr lang="en-US" sz="12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4734173" y="6078744"/>
              <a:ext cx="560071" cy="546539"/>
            </a:xfrm>
            <a:custGeom>
              <a:avLst/>
              <a:gdLst>
                <a:gd name="T0" fmla="*/ 267 w 617"/>
                <a:gd name="T1" fmla="*/ 71 h 573"/>
                <a:gd name="T2" fmla="*/ 267 w 617"/>
                <a:gd name="T3" fmla="*/ 20 h 573"/>
                <a:gd name="T4" fmla="*/ 219 w 617"/>
                <a:gd name="T5" fmla="*/ 1 h 573"/>
                <a:gd name="T6" fmla="*/ 182 w 617"/>
                <a:gd name="T7" fmla="*/ 45 h 573"/>
                <a:gd name="T8" fmla="*/ 211 w 617"/>
                <a:gd name="T9" fmla="*/ 88 h 573"/>
                <a:gd name="T10" fmla="*/ 405 w 617"/>
                <a:gd name="T11" fmla="*/ 101 h 573"/>
                <a:gd name="T12" fmla="*/ 432 w 617"/>
                <a:gd name="T13" fmla="*/ 59 h 573"/>
                <a:gd name="T14" fmla="*/ 396 w 617"/>
                <a:gd name="T15" fmla="*/ 15 h 573"/>
                <a:gd name="T16" fmla="*/ 349 w 617"/>
                <a:gd name="T17" fmla="*/ 34 h 573"/>
                <a:gd name="T18" fmla="*/ 349 w 617"/>
                <a:gd name="T19" fmla="*/ 85 h 573"/>
                <a:gd name="T20" fmla="*/ 82 w 617"/>
                <a:gd name="T21" fmla="*/ 135 h 573"/>
                <a:gd name="T22" fmla="*/ 116 w 617"/>
                <a:gd name="T23" fmla="*/ 111 h 573"/>
                <a:gd name="T24" fmla="*/ 108 w 617"/>
                <a:gd name="T25" fmla="*/ 70 h 573"/>
                <a:gd name="T26" fmla="*/ 66 w 617"/>
                <a:gd name="T27" fmla="*/ 62 h 573"/>
                <a:gd name="T28" fmla="*/ 43 w 617"/>
                <a:gd name="T29" fmla="*/ 96 h 573"/>
                <a:gd name="T30" fmla="*/ 73 w 617"/>
                <a:gd name="T31" fmla="*/ 134 h 573"/>
                <a:gd name="T32" fmla="*/ 555 w 617"/>
                <a:gd name="T33" fmla="*/ 117 h 573"/>
                <a:gd name="T34" fmla="*/ 570 w 617"/>
                <a:gd name="T35" fmla="*/ 78 h 573"/>
                <a:gd name="T36" fmla="*/ 534 w 617"/>
                <a:gd name="T37" fmla="*/ 47 h 573"/>
                <a:gd name="T38" fmla="*/ 498 w 617"/>
                <a:gd name="T39" fmla="*/ 71 h 573"/>
                <a:gd name="T40" fmla="*/ 506 w 617"/>
                <a:gd name="T41" fmla="*/ 112 h 573"/>
                <a:gd name="T42" fmla="*/ 491 w 617"/>
                <a:gd name="T43" fmla="*/ 142 h 573"/>
                <a:gd name="T44" fmla="*/ 462 w 617"/>
                <a:gd name="T45" fmla="*/ 132 h 573"/>
                <a:gd name="T46" fmla="*/ 345 w 617"/>
                <a:gd name="T47" fmla="*/ 124 h 573"/>
                <a:gd name="T48" fmla="*/ 309 w 617"/>
                <a:gd name="T49" fmla="*/ 135 h 573"/>
                <a:gd name="T50" fmla="*/ 187 w 617"/>
                <a:gd name="T51" fmla="*/ 117 h 573"/>
                <a:gd name="T52" fmla="*/ 143 w 617"/>
                <a:gd name="T53" fmla="*/ 148 h 573"/>
                <a:gd name="T54" fmla="*/ 42 w 617"/>
                <a:gd name="T55" fmla="*/ 152 h 573"/>
                <a:gd name="T56" fmla="*/ 1 w 617"/>
                <a:gd name="T57" fmla="*/ 191 h 573"/>
                <a:gd name="T58" fmla="*/ 7 w 617"/>
                <a:gd name="T59" fmla="*/ 336 h 573"/>
                <a:gd name="T60" fmla="*/ 26 w 617"/>
                <a:gd name="T61" fmla="*/ 331 h 573"/>
                <a:gd name="T62" fmla="*/ 45 w 617"/>
                <a:gd name="T63" fmla="*/ 498 h 573"/>
                <a:gd name="T64" fmla="*/ 65 w 617"/>
                <a:gd name="T65" fmla="*/ 530 h 573"/>
                <a:gd name="T66" fmla="*/ 109 w 617"/>
                <a:gd name="T67" fmla="*/ 525 h 573"/>
                <a:gd name="T68" fmla="*/ 120 w 617"/>
                <a:gd name="T69" fmla="*/ 193 h 573"/>
                <a:gd name="T70" fmla="*/ 143 w 617"/>
                <a:gd name="T71" fmla="*/ 336 h 573"/>
                <a:gd name="T72" fmla="*/ 162 w 617"/>
                <a:gd name="T73" fmla="*/ 333 h 573"/>
                <a:gd name="T74" fmla="*/ 181 w 617"/>
                <a:gd name="T75" fmla="*/ 528 h 573"/>
                <a:gd name="T76" fmla="*/ 205 w 617"/>
                <a:gd name="T77" fmla="*/ 571 h 573"/>
                <a:gd name="T78" fmla="*/ 263 w 617"/>
                <a:gd name="T79" fmla="*/ 568 h 573"/>
                <a:gd name="T80" fmla="*/ 279 w 617"/>
                <a:gd name="T81" fmla="*/ 340 h 573"/>
                <a:gd name="T82" fmla="*/ 296 w 617"/>
                <a:gd name="T83" fmla="*/ 330 h 573"/>
                <a:gd name="T84" fmla="*/ 312 w 617"/>
                <a:gd name="T85" fmla="*/ 337 h 573"/>
                <a:gd name="T86" fmla="*/ 320 w 617"/>
                <a:gd name="T87" fmla="*/ 178 h 573"/>
                <a:gd name="T88" fmla="*/ 346 w 617"/>
                <a:gd name="T89" fmla="*/ 554 h 573"/>
                <a:gd name="T90" fmla="*/ 406 w 617"/>
                <a:gd name="T91" fmla="*/ 569 h 573"/>
                <a:gd name="T92" fmla="*/ 436 w 617"/>
                <a:gd name="T93" fmla="*/ 533 h 573"/>
                <a:gd name="T94" fmla="*/ 455 w 617"/>
                <a:gd name="T95" fmla="*/ 178 h 573"/>
                <a:gd name="T96" fmla="*/ 464 w 617"/>
                <a:gd name="T97" fmla="*/ 337 h 573"/>
                <a:gd name="T98" fmla="*/ 481 w 617"/>
                <a:gd name="T99" fmla="*/ 324 h 573"/>
                <a:gd name="T100" fmla="*/ 499 w 617"/>
                <a:gd name="T101" fmla="*/ 483 h 573"/>
                <a:gd name="T102" fmla="*/ 516 w 617"/>
                <a:gd name="T103" fmla="*/ 520 h 573"/>
                <a:gd name="T104" fmla="*/ 565 w 617"/>
                <a:gd name="T105" fmla="*/ 513 h 573"/>
                <a:gd name="T106" fmla="*/ 573 w 617"/>
                <a:gd name="T107" fmla="*/ 193 h 573"/>
                <a:gd name="T108" fmla="*/ 599 w 617"/>
                <a:gd name="T109" fmla="*/ 336 h 573"/>
                <a:gd name="T110" fmla="*/ 617 w 617"/>
                <a:gd name="T111" fmla="*/ 197 h 573"/>
                <a:gd name="T112" fmla="*/ 592 w 617"/>
                <a:gd name="T113" fmla="*/ 147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7" h="573">
                  <a:moveTo>
                    <a:pt x="228" y="91"/>
                  </a:moveTo>
                  <a:lnTo>
                    <a:pt x="228" y="91"/>
                  </a:lnTo>
                  <a:lnTo>
                    <a:pt x="237" y="90"/>
                  </a:lnTo>
                  <a:lnTo>
                    <a:pt x="246" y="88"/>
                  </a:lnTo>
                  <a:lnTo>
                    <a:pt x="254" y="83"/>
                  </a:lnTo>
                  <a:lnTo>
                    <a:pt x="260" y="78"/>
                  </a:lnTo>
                  <a:lnTo>
                    <a:pt x="267" y="71"/>
                  </a:lnTo>
                  <a:lnTo>
                    <a:pt x="271" y="64"/>
                  </a:lnTo>
                  <a:lnTo>
                    <a:pt x="273" y="54"/>
                  </a:lnTo>
                  <a:lnTo>
                    <a:pt x="274" y="45"/>
                  </a:lnTo>
                  <a:lnTo>
                    <a:pt x="274" y="45"/>
                  </a:lnTo>
                  <a:lnTo>
                    <a:pt x="273" y="36"/>
                  </a:lnTo>
                  <a:lnTo>
                    <a:pt x="271" y="28"/>
                  </a:lnTo>
                  <a:lnTo>
                    <a:pt x="267" y="20"/>
                  </a:lnTo>
                  <a:lnTo>
                    <a:pt x="260" y="13"/>
                  </a:lnTo>
                  <a:lnTo>
                    <a:pt x="254" y="8"/>
                  </a:lnTo>
                  <a:lnTo>
                    <a:pt x="246" y="4"/>
                  </a:lnTo>
                  <a:lnTo>
                    <a:pt x="237" y="1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19" y="1"/>
                  </a:lnTo>
                  <a:lnTo>
                    <a:pt x="211" y="4"/>
                  </a:lnTo>
                  <a:lnTo>
                    <a:pt x="203" y="8"/>
                  </a:lnTo>
                  <a:lnTo>
                    <a:pt x="196" y="13"/>
                  </a:lnTo>
                  <a:lnTo>
                    <a:pt x="190" y="20"/>
                  </a:lnTo>
                  <a:lnTo>
                    <a:pt x="186" y="28"/>
                  </a:lnTo>
                  <a:lnTo>
                    <a:pt x="183" y="36"/>
                  </a:lnTo>
                  <a:lnTo>
                    <a:pt x="182" y="45"/>
                  </a:lnTo>
                  <a:lnTo>
                    <a:pt x="182" y="45"/>
                  </a:lnTo>
                  <a:lnTo>
                    <a:pt x="183" y="54"/>
                  </a:lnTo>
                  <a:lnTo>
                    <a:pt x="186" y="64"/>
                  </a:lnTo>
                  <a:lnTo>
                    <a:pt x="190" y="71"/>
                  </a:lnTo>
                  <a:lnTo>
                    <a:pt x="196" y="78"/>
                  </a:lnTo>
                  <a:lnTo>
                    <a:pt x="203" y="83"/>
                  </a:lnTo>
                  <a:lnTo>
                    <a:pt x="211" y="88"/>
                  </a:lnTo>
                  <a:lnTo>
                    <a:pt x="219" y="90"/>
                  </a:lnTo>
                  <a:lnTo>
                    <a:pt x="228" y="91"/>
                  </a:lnTo>
                  <a:lnTo>
                    <a:pt x="228" y="91"/>
                  </a:lnTo>
                  <a:close/>
                  <a:moveTo>
                    <a:pt x="386" y="105"/>
                  </a:moveTo>
                  <a:lnTo>
                    <a:pt x="386" y="105"/>
                  </a:lnTo>
                  <a:lnTo>
                    <a:pt x="396" y="104"/>
                  </a:lnTo>
                  <a:lnTo>
                    <a:pt x="405" y="101"/>
                  </a:lnTo>
                  <a:lnTo>
                    <a:pt x="412" y="97"/>
                  </a:lnTo>
                  <a:lnTo>
                    <a:pt x="419" y="92"/>
                  </a:lnTo>
                  <a:lnTo>
                    <a:pt x="424" y="85"/>
                  </a:lnTo>
                  <a:lnTo>
                    <a:pt x="429" y="78"/>
                  </a:lnTo>
                  <a:lnTo>
                    <a:pt x="431" y="69"/>
                  </a:lnTo>
                  <a:lnTo>
                    <a:pt x="432" y="59"/>
                  </a:lnTo>
                  <a:lnTo>
                    <a:pt x="432" y="59"/>
                  </a:lnTo>
                  <a:lnTo>
                    <a:pt x="431" y="50"/>
                  </a:lnTo>
                  <a:lnTo>
                    <a:pt x="429" y="41"/>
                  </a:lnTo>
                  <a:lnTo>
                    <a:pt x="424" y="34"/>
                  </a:lnTo>
                  <a:lnTo>
                    <a:pt x="419" y="27"/>
                  </a:lnTo>
                  <a:lnTo>
                    <a:pt x="412" y="22"/>
                  </a:lnTo>
                  <a:lnTo>
                    <a:pt x="405" y="18"/>
                  </a:lnTo>
                  <a:lnTo>
                    <a:pt x="396" y="15"/>
                  </a:lnTo>
                  <a:lnTo>
                    <a:pt x="386" y="14"/>
                  </a:lnTo>
                  <a:lnTo>
                    <a:pt x="386" y="14"/>
                  </a:lnTo>
                  <a:lnTo>
                    <a:pt x="377" y="15"/>
                  </a:lnTo>
                  <a:lnTo>
                    <a:pt x="369" y="18"/>
                  </a:lnTo>
                  <a:lnTo>
                    <a:pt x="361" y="22"/>
                  </a:lnTo>
                  <a:lnTo>
                    <a:pt x="354" y="27"/>
                  </a:lnTo>
                  <a:lnTo>
                    <a:pt x="349" y="34"/>
                  </a:lnTo>
                  <a:lnTo>
                    <a:pt x="345" y="41"/>
                  </a:lnTo>
                  <a:lnTo>
                    <a:pt x="342" y="50"/>
                  </a:lnTo>
                  <a:lnTo>
                    <a:pt x="341" y="59"/>
                  </a:lnTo>
                  <a:lnTo>
                    <a:pt x="341" y="59"/>
                  </a:lnTo>
                  <a:lnTo>
                    <a:pt x="342" y="69"/>
                  </a:lnTo>
                  <a:lnTo>
                    <a:pt x="345" y="78"/>
                  </a:lnTo>
                  <a:lnTo>
                    <a:pt x="349" y="85"/>
                  </a:lnTo>
                  <a:lnTo>
                    <a:pt x="354" y="92"/>
                  </a:lnTo>
                  <a:lnTo>
                    <a:pt x="361" y="97"/>
                  </a:lnTo>
                  <a:lnTo>
                    <a:pt x="369" y="101"/>
                  </a:lnTo>
                  <a:lnTo>
                    <a:pt x="377" y="104"/>
                  </a:lnTo>
                  <a:lnTo>
                    <a:pt x="386" y="105"/>
                  </a:lnTo>
                  <a:lnTo>
                    <a:pt x="386" y="105"/>
                  </a:lnTo>
                  <a:close/>
                  <a:moveTo>
                    <a:pt x="82" y="135"/>
                  </a:moveTo>
                  <a:lnTo>
                    <a:pt x="82" y="135"/>
                  </a:lnTo>
                  <a:lnTo>
                    <a:pt x="89" y="134"/>
                  </a:lnTo>
                  <a:lnTo>
                    <a:pt x="96" y="132"/>
                  </a:lnTo>
                  <a:lnTo>
                    <a:pt x="102" y="128"/>
                  </a:lnTo>
                  <a:lnTo>
                    <a:pt x="108" y="124"/>
                  </a:lnTo>
                  <a:lnTo>
                    <a:pt x="113" y="117"/>
                  </a:lnTo>
                  <a:lnTo>
                    <a:pt x="116" y="111"/>
                  </a:lnTo>
                  <a:lnTo>
                    <a:pt x="118" y="104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8" y="89"/>
                  </a:lnTo>
                  <a:lnTo>
                    <a:pt x="116" y="82"/>
                  </a:lnTo>
                  <a:lnTo>
                    <a:pt x="113" y="75"/>
                  </a:lnTo>
                  <a:lnTo>
                    <a:pt x="108" y="70"/>
                  </a:lnTo>
                  <a:lnTo>
                    <a:pt x="102" y="65"/>
                  </a:lnTo>
                  <a:lnTo>
                    <a:pt x="96" y="62"/>
                  </a:lnTo>
                  <a:lnTo>
                    <a:pt x="89" y="59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73" y="59"/>
                  </a:lnTo>
                  <a:lnTo>
                    <a:pt x="66" y="62"/>
                  </a:lnTo>
                  <a:lnTo>
                    <a:pt x="60" y="65"/>
                  </a:lnTo>
                  <a:lnTo>
                    <a:pt x="54" y="70"/>
                  </a:lnTo>
                  <a:lnTo>
                    <a:pt x="50" y="75"/>
                  </a:lnTo>
                  <a:lnTo>
                    <a:pt x="46" y="82"/>
                  </a:lnTo>
                  <a:lnTo>
                    <a:pt x="44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4" y="104"/>
                  </a:lnTo>
                  <a:lnTo>
                    <a:pt x="46" y="111"/>
                  </a:lnTo>
                  <a:lnTo>
                    <a:pt x="50" y="117"/>
                  </a:lnTo>
                  <a:lnTo>
                    <a:pt x="54" y="124"/>
                  </a:lnTo>
                  <a:lnTo>
                    <a:pt x="60" y="128"/>
                  </a:lnTo>
                  <a:lnTo>
                    <a:pt x="66" y="132"/>
                  </a:lnTo>
                  <a:lnTo>
                    <a:pt x="73" y="134"/>
                  </a:lnTo>
                  <a:lnTo>
                    <a:pt x="82" y="135"/>
                  </a:lnTo>
                  <a:lnTo>
                    <a:pt x="82" y="135"/>
                  </a:lnTo>
                  <a:close/>
                  <a:moveTo>
                    <a:pt x="534" y="124"/>
                  </a:moveTo>
                  <a:lnTo>
                    <a:pt x="534" y="124"/>
                  </a:lnTo>
                  <a:lnTo>
                    <a:pt x="541" y="122"/>
                  </a:lnTo>
                  <a:lnTo>
                    <a:pt x="548" y="120"/>
                  </a:lnTo>
                  <a:lnTo>
                    <a:pt x="555" y="117"/>
                  </a:lnTo>
                  <a:lnTo>
                    <a:pt x="560" y="112"/>
                  </a:lnTo>
                  <a:lnTo>
                    <a:pt x="565" y="106"/>
                  </a:lnTo>
                  <a:lnTo>
                    <a:pt x="568" y="100"/>
                  </a:lnTo>
                  <a:lnTo>
                    <a:pt x="570" y="93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0" y="78"/>
                  </a:lnTo>
                  <a:lnTo>
                    <a:pt x="568" y="71"/>
                  </a:lnTo>
                  <a:lnTo>
                    <a:pt x="565" y="65"/>
                  </a:lnTo>
                  <a:lnTo>
                    <a:pt x="560" y="58"/>
                  </a:lnTo>
                  <a:lnTo>
                    <a:pt x="555" y="54"/>
                  </a:lnTo>
                  <a:lnTo>
                    <a:pt x="548" y="50"/>
                  </a:lnTo>
                  <a:lnTo>
                    <a:pt x="541" y="48"/>
                  </a:lnTo>
                  <a:lnTo>
                    <a:pt x="534" y="47"/>
                  </a:lnTo>
                  <a:lnTo>
                    <a:pt x="534" y="47"/>
                  </a:lnTo>
                  <a:lnTo>
                    <a:pt x="526" y="48"/>
                  </a:lnTo>
                  <a:lnTo>
                    <a:pt x="519" y="50"/>
                  </a:lnTo>
                  <a:lnTo>
                    <a:pt x="513" y="54"/>
                  </a:lnTo>
                  <a:lnTo>
                    <a:pt x="506" y="58"/>
                  </a:lnTo>
                  <a:lnTo>
                    <a:pt x="502" y="65"/>
                  </a:lnTo>
                  <a:lnTo>
                    <a:pt x="498" y="71"/>
                  </a:lnTo>
                  <a:lnTo>
                    <a:pt x="496" y="78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93"/>
                  </a:lnTo>
                  <a:lnTo>
                    <a:pt x="498" y="100"/>
                  </a:lnTo>
                  <a:lnTo>
                    <a:pt x="502" y="106"/>
                  </a:lnTo>
                  <a:lnTo>
                    <a:pt x="506" y="112"/>
                  </a:lnTo>
                  <a:lnTo>
                    <a:pt x="513" y="117"/>
                  </a:lnTo>
                  <a:lnTo>
                    <a:pt x="519" y="120"/>
                  </a:lnTo>
                  <a:lnTo>
                    <a:pt x="526" y="122"/>
                  </a:lnTo>
                  <a:lnTo>
                    <a:pt x="534" y="124"/>
                  </a:lnTo>
                  <a:lnTo>
                    <a:pt x="534" y="124"/>
                  </a:lnTo>
                  <a:close/>
                  <a:moveTo>
                    <a:pt x="576" y="142"/>
                  </a:moveTo>
                  <a:lnTo>
                    <a:pt x="491" y="142"/>
                  </a:lnTo>
                  <a:lnTo>
                    <a:pt x="491" y="142"/>
                  </a:lnTo>
                  <a:lnTo>
                    <a:pt x="483" y="143"/>
                  </a:lnTo>
                  <a:lnTo>
                    <a:pt x="475" y="146"/>
                  </a:lnTo>
                  <a:lnTo>
                    <a:pt x="475" y="146"/>
                  </a:lnTo>
                  <a:lnTo>
                    <a:pt x="471" y="140"/>
                  </a:lnTo>
                  <a:lnTo>
                    <a:pt x="467" y="135"/>
                  </a:lnTo>
                  <a:lnTo>
                    <a:pt x="462" y="132"/>
                  </a:lnTo>
                  <a:lnTo>
                    <a:pt x="457" y="129"/>
                  </a:lnTo>
                  <a:lnTo>
                    <a:pt x="451" y="126"/>
                  </a:lnTo>
                  <a:lnTo>
                    <a:pt x="444" y="125"/>
                  </a:lnTo>
                  <a:lnTo>
                    <a:pt x="438" y="124"/>
                  </a:lnTo>
                  <a:lnTo>
                    <a:pt x="431" y="124"/>
                  </a:lnTo>
                  <a:lnTo>
                    <a:pt x="345" y="124"/>
                  </a:lnTo>
                  <a:lnTo>
                    <a:pt x="345" y="124"/>
                  </a:lnTo>
                  <a:lnTo>
                    <a:pt x="335" y="124"/>
                  </a:lnTo>
                  <a:lnTo>
                    <a:pt x="326" y="126"/>
                  </a:lnTo>
                  <a:lnTo>
                    <a:pt x="320" y="127"/>
                  </a:lnTo>
                  <a:lnTo>
                    <a:pt x="316" y="129"/>
                  </a:lnTo>
                  <a:lnTo>
                    <a:pt x="312" y="132"/>
                  </a:lnTo>
                  <a:lnTo>
                    <a:pt x="309" y="135"/>
                  </a:lnTo>
                  <a:lnTo>
                    <a:pt x="309" y="135"/>
                  </a:lnTo>
                  <a:lnTo>
                    <a:pt x="301" y="128"/>
                  </a:lnTo>
                  <a:lnTo>
                    <a:pt x="293" y="121"/>
                  </a:lnTo>
                  <a:lnTo>
                    <a:pt x="284" y="118"/>
                  </a:lnTo>
                  <a:lnTo>
                    <a:pt x="279" y="117"/>
                  </a:lnTo>
                  <a:lnTo>
                    <a:pt x="273" y="117"/>
                  </a:lnTo>
                  <a:lnTo>
                    <a:pt x="187" y="117"/>
                  </a:lnTo>
                  <a:lnTo>
                    <a:pt x="187" y="117"/>
                  </a:lnTo>
                  <a:lnTo>
                    <a:pt x="179" y="117"/>
                  </a:lnTo>
                  <a:lnTo>
                    <a:pt x="171" y="119"/>
                  </a:lnTo>
                  <a:lnTo>
                    <a:pt x="164" y="124"/>
                  </a:lnTo>
                  <a:lnTo>
                    <a:pt x="158" y="128"/>
                  </a:lnTo>
                  <a:lnTo>
                    <a:pt x="152" y="134"/>
                  </a:lnTo>
                  <a:lnTo>
                    <a:pt x="147" y="141"/>
                  </a:lnTo>
                  <a:lnTo>
                    <a:pt x="143" y="148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34" y="154"/>
                  </a:lnTo>
                  <a:lnTo>
                    <a:pt x="126" y="153"/>
                  </a:lnTo>
                  <a:lnTo>
                    <a:pt x="113" y="152"/>
                  </a:lnTo>
                  <a:lnTo>
                    <a:pt x="42" y="152"/>
                  </a:lnTo>
                  <a:lnTo>
                    <a:pt x="42" y="152"/>
                  </a:lnTo>
                  <a:lnTo>
                    <a:pt x="34" y="153"/>
                  </a:lnTo>
                  <a:lnTo>
                    <a:pt x="26" y="156"/>
                  </a:lnTo>
                  <a:lnTo>
                    <a:pt x="19" y="160"/>
                  </a:lnTo>
                  <a:lnTo>
                    <a:pt x="13" y="166"/>
                  </a:lnTo>
                  <a:lnTo>
                    <a:pt x="7" y="173"/>
                  </a:lnTo>
                  <a:lnTo>
                    <a:pt x="3" y="181"/>
                  </a:lnTo>
                  <a:lnTo>
                    <a:pt x="1" y="191"/>
                  </a:lnTo>
                  <a:lnTo>
                    <a:pt x="0" y="201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0" y="326"/>
                  </a:lnTo>
                  <a:lnTo>
                    <a:pt x="2" y="331"/>
                  </a:lnTo>
                  <a:lnTo>
                    <a:pt x="4" y="334"/>
                  </a:lnTo>
                  <a:lnTo>
                    <a:pt x="7" y="336"/>
                  </a:lnTo>
                  <a:lnTo>
                    <a:pt x="10" y="337"/>
                  </a:lnTo>
                  <a:lnTo>
                    <a:pt x="15" y="337"/>
                  </a:lnTo>
                  <a:lnTo>
                    <a:pt x="15" y="337"/>
                  </a:lnTo>
                  <a:lnTo>
                    <a:pt x="19" y="337"/>
                  </a:lnTo>
                  <a:lnTo>
                    <a:pt x="22" y="336"/>
                  </a:lnTo>
                  <a:lnTo>
                    <a:pt x="24" y="334"/>
                  </a:lnTo>
                  <a:lnTo>
                    <a:pt x="26" y="331"/>
                  </a:lnTo>
                  <a:lnTo>
                    <a:pt x="28" y="325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29" y="193"/>
                  </a:lnTo>
                  <a:lnTo>
                    <a:pt x="46" y="193"/>
                  </a:lnTo>
                  <a:lnTo>
                    <a:pt x="46" y="193"/>
                  </a:lnTo>
                  <a:lnTo>
                    <a:pt x="45" y="498"/>
                  </a:lnTo>
                  <a:lnTo>
                    <a:pt x="45" y="498"/>
                  </a:lnTo>
                  <a:lnTo>
                    <a:pt x="46" y="509"/>
                  </a:lnTo>
                  <a:lnTo>
                    <a:pt x="48" y="517"/>
                  </a:lnTo>
                  <a:lnTo>
                    <a:pt x="52" y="522"/>
                  </a:lnTo>
                  <a:lnTo>
                    <a:pt x="56" y="526"/>
                  </a:lnTo>
                  <a:lnTo>
                    <a:pt x="60" y="528"/>
                  </a:lnTo>
                  <a:lnTo>
                    <a:pt x="65" y="530"/>
                  </a:lnTo>
                  <a:lnTo>
                    <a:pt x="75" y="530"/>
                  </a:lnTo>
                  <a:lnTo>
                    <a:pt x="93" y="530"/>
                  </a:lnTo>
                  <a:lnTo>
                    <a:pt x="93" y="530"/>
                  </a:lnTo>
                  <a:lnTo>
                    <a:pt x="97" y="530"/>
                  </a:lnTo>
                  <a:lnTo>
                    <a:pt x="101" y="530"/>
                  </a:lnTo>
                  <a:lnTo>
                    <a:pt x="105" y="528"/>
                  </a:lnTo>
                  <a:lnTo>
                    <a:pt x="109" y="525"/>
                  </a:lnTo>
                  <a:lnTo>
                    <a:pt x="113" y="521"/>
                  </a:lnTo>
                  <a:lnTo>
                    <a:pt x="116" y="515"/>
                  </a:lnTo>
                  <a:lnTo>
                    <a:pt x="118" y="506"/>
                  </a:lnTo>
                  <a:lnTo>
                    <a:pt x="119" y="493"/>
                  </a:lnTo>
                  <a:lnTo>
                    <a:pt x="119" y="493"/>
                  </a:lnTo>
                  <a:lnTo>
                    <a:pt x="120" y="337"/>
                  </a:lnTo>
                  <a:lnTo>
                    <a:pt x="120" y="193"/>
                  </a:lnTo>
                  <a:lnTo>
                    <a:pt x="138" y="193"/>
                  </a:lnTo>
                  <a:lnTo>
                    <a:pt x="138" y="322"/>
                  </a:lnTo>
                  <a:lnTo>
                    <a:pt x="138" y="322"/>
                  </a:lnTo>
                  <a:lnTo>
                    <a:pt x="139" y="330"/>
                  </a:lnTo>
                  <a:lnTo>
                    <a:pt x="140" y="333"/>
                  </a:lnTo>
                  <a:lnTo>
                    <a:pt x="141" y="335"/>
                  </a:lnTo>
                  <a:lnTo>
                    <a:pt x="143" y="336"/>
                  </a:lnTo>
                  <a:lnTo>
                    <a:pt x="146" y="337"/>
                  </a:lnTo>
                  <a:lnTo>
                    <a:pt x="151" y="337"/>
                  </a:lnTo>
                  <a:lnTo>
                    <a:pt x="151" y="337"/>
                  </a:lnTo>
                  <a:lnTo>
                    <a:pt x="155" y="337"/>
                  </a:lnTo>
                  <a:lnTo>
                    <a:pt x="157" y="336"/>
                  </a:lnTo>
                  <a:lnTo>
                    <a:pt x="160" y="335"/>
                  </a:lnTo>
                  <a:lnTo>
                    <a:pt x="162" y="333"/>
                  </a:lnTo>
                  <a:lnTo>
                    <a:pt x="164" y="328"/>
                  </a:lnTo>
                  <a:lnTo>
                    <a:pt x="165" y="321"/>
                  </a:lnTo>
                  <a:lnTo>
                    <a:pt x="165" y="321"/>
                  </a:lnTo>
                  <a:lnTo>
                    <a:pt x="164" y="171"/>
                  </a:lnTo>
                  <a:lnTo>
                    <a:pt x="181" y="171"/>
                  </a:lnTo>
                  <a:lnTo>
                    <a:pt x="181" y="171"/>
                  </a:lnTo>
                  <a:lnTo>
                    <a:pt x="181" y="528"/>
                  </a:lnTo>
                  <a:lnTo>
                    <a:pt x="181" y="528"/>
                  </a:lnTo>
                  <a:lnTo>
                    <a:pt x="182" y="541"/>
                  </a:lnTo>
                  <a:lnTo>
                    <a:pt x="185" y="551"/>
                  </a:lnTo>
                  <a:lnTo>
                    <a:pt x="189" y="558"/>
                  </a:lnTo>
                  <a:lnTo>
                    <a:pt x="193" y="565"/>
                  </a:lnTo>
                  <a:lnTo>
                    <a:pt x="198" y="569"/>
                  </a:lnTo>
                  <a:lnTo>
                    <a:pt x="205" y="571"/>
                  </a:lnTo>
                  <a:lnTo>
                    <a:pt x="210" y="573"/>
                  </a:lnTo>
                  <a:lnTo>
                    <a:pt x="215" y="573"/>
                  </a:lnTo>
                  <a:lnTo>
                    <a:pt x="248" y="573"/>
                  </a:lnTo>
                  <a:lnTo>
                    <a:pt x="248" y="573"/>
                  </a:lnTo>
                  <a:lnTo>
                    <a:pt x="252" y="573"/>
                  </a:lnTo>
                  <a:lnTo>
                    <a:pt x="257" y="571"/>
                  </a:lnTo>
                  <a:lnTo>
                    <a:pt x="263" y="568"/>
                  </a:lnTo>
                  <a:lnTo>
                    <a:pt x="268" y="563"/>
                  </a:lnTo>
                  <a:lnTo>
                    <a:pt x="272" y="557"/>
                  </a:lnTo>
                  <a:lnTo>
                    <a:pt x="275" y="548"/>
                  </a:lnTo>
                  <a:lnTo>
                    <a:pt x="278" y="537"/>
                  </a:lnTo>
                  <a:lnTo>
                    <a:pt x="279" y="523"/>
                  </a:lnTo>
                  <a:lnTo>
                    <a:pt x="279" y="523"/>
                  </a:lnTo>
                  <a:lnTo>
                    <a:pt x="279" y="340"/>
                  </a:lnTo>
                  <a:lnTo>
                    <a:pt x="278" y="171"/>
                  </a:lnTo>
                  <a:lnTo>
                    <a:pt x="295" y="171"/>
                  </a:lnTo>
                  <a:lnTo>
                    <a:pt x="295" y="171"/>
                  </a:lnTo>
                  <a:lnTo>
                    <a:pt x="295" y="317"/>
                  </a:lnTo>
                  <a:lnTo>
                    <a:pt x="295" y="317"/>
                  </a:lnTo>
                  <a:lnTo>
                    <a:pt x="296" y="326"/>
                  </a:lnTo>
                  <a:lnTo>
                    <a:pt x="296" y="330"/>
                  </a:lnTo>
                  <a:lnTo>
                    <a:pt x="298" y="333"/>
                  </a:lnTo>
                  <a:lnTo>
                    <a:pt x="299" y="335"/>
                  </a:lnTo>
                  <a:lnTo>
                    <a:pt x="302" y="336"/>
                  </a:lnTo>
                  <a:lnTo>
                    <a:pt x="305" y="337"/>
                  </a:lnTo>
                  <a:lnTo>
                    <a:pt x="309" y="337"/>
                  </a:lnTo>
                  <a:lnTo>
                    <a:pt x="309" y="337"/>
                  </a:lnTo>
                  <a:lnTo>
                    <a:pt x="312" y="337"/>
                  </a:lnTo>
                  <a:lnTo>
                    <a:pt x="314" y="336"/>
                  </a:lnTo>
                  <a:lnTo>
                    <a:pt x="316" y="334"/>
                  </a:lnTo>
                  <a:lnTo>
                    <a:pt x="318" y="332"/>
                  </a:lnTo>
                  <a:lnTo>
                    <a:pt x="319" y="326"/>
                  </a:lnTo>
                  <a:lnTo>
                    <a:pt x="320" y="318"/>
                  </a:lnTo>
                  <a:lnTo>
                    <a:pt x="320" y="318"/>
                  </a:lnTo>
                  <a:lnTo>
                    <a:pt x="320" y="178"/>
                  </a:lnTo>
                  <a:lnTo>
                    <a:pt x="337" y="178"/>
                  </a:lnTo>
                  <a:lnTo>
                    <a:pt x="337" y="178"/>
                  </a:lnTo>
                  <a:lnTo>
                    <a:pt x="338" y="524"/>
                  </a:lnTo>
                  <a:lnTo>
                    <a:pt x="338" y="524"/>
                  </a:lnTo>
                  <a:lnTo>
                    <a:pt x="340" y="537"/>
                  </a:lnTo>
                  <a:lnTo>
                    <a:pt x="342" y="547"/>
                  </a:lnTo>
                  <a:lnTo>
                    <a:pt x="346" y="554"/>
                  </a:lnTo>
                  <a:lnTo>
                    <a:pt x="351" y="560"/>
                  </a:lnTo>
                  <a:lnTo>
                    <a:pt x="357" y="565"/>
                  </a:lnTo>
                  <a:lnTo>
                    <a:pt x="362" y="567"/>
                  </a:lnTo>
                  <a:lnTo>
                    <a:pt x="368" y="569"/>
                  </a:lnTo>
                  <a:lnTo>
                    <a:pt x="373" y="569"/>
                  </a:lnTo>
                  <a:lnTo>
                    <a:pt x="406" y="569"/>
                  </a:lnTo>
                  <a:lnTo>
                    <a:pt x="406" y="569"/>
                  </a:lnTo>
                  <a:lnTo>
                    <a:pt x="411" y="569"/>
                  </a:lnTo>
                  <a:lnTo>
                    <a:pt x="416" y="567"/>
                  </a:lnTo>
                  <a:lnTo>
                    <a:pt x="421" y="563"/>
                  </a:lnTo>
                  <a:lnTo>
                    <a:pt x="426" y="559"/>
                  </a:lnTo>
                  <a:lnTo>
                    <a:pt x="430" y="553"/>
                  </a:lnTo>
                  <a:lnTo>
                    <a:pt x="433" y="544"/>
                  </a:lnTo>
                  <a:lnTo>
                    <a:pt x="436" y="533"/>
                  </a:lnTo>
                  <a:lnTo>
                    <a:pt x="437" y="519"/>
                  </a:lnTo>
                  <a:lnTo>
                    <a:pt x="437" y="519"/>
                  </a:lnTo>
                  <a:lnTo>
                    <a:pt x="438" y="457"/>
                  </a:lnTo>
                  <a:lnTo>
                    <a:pt x="438" y="341"/>
                  </a:lnTo>
                  <a:lnTo>
                    <a:pt x="437" y="178"/>
                  </a:lnTo>
                  <a:lnTo>
                    <a:pt x="455" y="178"/>
                  </a:lnTo>
                  <a:lnTo>
                    <a:pt x="455" y="178"/>
                  </a:lnTo>
                  <a:lnTo>
                    <a:pt x="455" y="318"/>
                  </a:lnTo>
                  <a:lnTo>
                    <a:pt x="455" y="318"/>
                  </a:lnTo>
                  <a:lnTo>
                    <a:pt x="456" y="325"/>
                  </a:lnTo>
                  <a:lnTo>
                    <a:pt x="458" y="332"/>
                  </a:lnTo>
                  <a:lnTo>
                    <a:pt x="459" y="334"/>
                  </a:lnTo>
                  <a:lnTo>
                    <a:pt x="461" y="336"/>
                  </a:lnTo>
                  <a:lnTo>
                    <a:pt x="464" y="337"/>
                  </a:lnTo>
                  <a:lnTo>
                    <a:pt x="467" y="337"/>
                  </a:lnTo>
                  <a:lnTo>
                    <a:pt x="467" y="337"/>
                  </a:lnTo>
                  <a:lnTo>
                    <a:pt x="473" y="337"/>
                  </a:lnTo>
                  <a:lnTo>
                    <a:pt x="476" y="336"/>
                  </a:lnTo>
                  <a:lnTo>
                    <a:pt x="478" y="334"/>
                  </a:lnTo>
                  <a:lnTo>
                    <a:pt x="480" y="330"/>
                  </a:lnTo>
                  <a:lnTo>
                    <a:pt x="481" y="324"/>
                  </a:lnTo>
                  <a:lnTo>
                    <a:pt x="481" y="324"/>
                  </a:lnTo>
                  <a:lnTo>
                    <a:pt x="482" y="264"/>
                  </a:lnTo>
                  <a:lnTo>
                    <a:pt x="482" y="193"/>
                  </a:lnTo>
                  <a:lnTo>
                    <a:pt x="499" y="193"/>
                  </a:lnTo>
                  <a:lnTo>
                    <a:pt x="499" y="193"/>
                  </a:lnTo>
                  <a:lnTo>
                    <a:pt x="499" y="483"/>
                  </a:lnTo>
                  <a:lnTo>
                    <a:pt x="499" y="483"/>
                  </a:lnTo>
                  <a:lnTo>
                    <a:pt x="499" y="493"/>
                  </a:lnTo>
                  <a:lnTo>
                    <a:pt x="501" y="502"/>
                  </a:lnTo>
                  <a:lnTo>
                    <a:pt x="503" y="509"/>
                  </a:lnTo>
                  <a:lnTo>
                    <a:pt x="505" y="513"/>
                  </a:lnTo>
                  <a:lnTo>
                    <a:pt x="508" y="517"/>
                  </a:lnTo>
                  <a:lnTo>
                    <a:pt x="513" y="519"/>
                  </a:lnTo>
                  <a:lnTo>
                    <a:pt x="516" y="520"/>
                  </a:lnTo>
                  <a:lnTo>
                    <a:pt x="520" y="520"/>
                  </a:lnTo>
                  <a:lnTo>
                    <a:pt x="551" y="520"/>
                  </a:lnTo>
                  <a:lnTo>
                    <a:pt x="551" y="520"/>
                  </a:lnTo>
                  <a:lnTo>
                    <a:pt x="555" y="520"/>
                  </a:lnTo>
                  <a:lnTo>
                    <a:pt x="559" y="519"/>
                  </a:lnTo>
                  <a:lnTo>
                    <a:pt x="562" y="516"/>
                  </a:lnTo>
                  <a:lnTo>
                    <a:pt x="565" y="513"/>
                  </a:lnTo>
                  <a:lnTo>
                    <a:pt x="568" y="507"/>
                  </a:lnTo>
                  <a:lnTo>
                    <a:pt x="571" y="499"/>
                  </a:lnTo>
                  <a:lnTo>
                    <a:pt x="572" y="490"/>
                  </a:lnTo>
                  <a:lnTo>
                    <a:pt x="573" y="478"/>
                  </a:lnTo>
                  <a:lnTo>
                    <a:pt x="573" y="478"/>
                  </a:lnTo>
                  <a:lnTo>
                    <a:pt x="573" y="329"/>
                  </a:lnTo>
                  <a:lnTo>
                    <a:pt x="573" y="193"/>
                  </a:lnTo>
                  <a:lnTo>
                    <a:pt x="591" y="193"/>
                  </a:lnTo>
                  <a:lnTo>
                    <a:pt x="591" y="193"/>
                  </a:lnTo>
                  <a:lnTo>
                    <a:pt x="591" y="322"/>
                  </a:lnTo>
                  <a:lnTo>
                    <a:pt x="591" y="322"/>
                  </a:lnTo>
                  <a:lnTo>
                    <a:pt x="592" y="328"/>
                  </a:lnTo>
                  <a:lnTo>
                    <a:pt x="595" y="333"/>
                  </a:lnTo>
                  <a:lnTo>
                    <a:pt x="599" y="336"/>
                  </a:lnTo>
                  <a:lnTo>
                    <a:pt x="604" y="337"/>
                  </a:lnTo>
                  <a:lnTo>
                    <a:pt x="604" y="337"/>
                  </a:lnTo>
                  <a:lnTo>
                    <a:pt x="610" y="336"/>
                  </a:lnTo>
                  <a:lnTo>
                    <a:pt x="614" y="333"/>
                  </a:lnTo>
                  <a:lnTo>
                    <a:pt x="616" y="329"/>
                  </a:lnTo>
                  <a:lnTo>
                    <a:pt x="617" y="323"/>
                  </a:lnTo>
                  <a:lnTo>
                    <a:pt x="617" y="197"/>
                  </a:lnTo>
                  <a:lnTo>
                    <a:pt x="617" y="197"/>
                  </a:lnTo>
                  <a:lnTo>
                    <a:pt x="616" y="187"/>
                  </a:lnTo>
                  <a:lnTo>
                    <a:pt x="614" y="176"/>
                  </a:lnTo>
                  <a:lnTo>
                    <a:pt x="610" y="167"/>
                  </a:lnTo>
                  <a:lnTo>
                    <a:pt x="605" y="159"/>
                  </a:lnTo>
                  <a:lnTo>
                    <a:pt x="599" y="152"/>
                  </a:lnTo>
                  <a:lnTo>
                    <a:pt x="592" y="147"/>
                  </a:lnTo>
                  <a:lnTo>
                    <a:pt x="584" y="143"/>
                  </a:lnTo>
                  <a:lnTo>
                    <a:pt x="580" y="142"/>
                  </a:lnTo>
                  <a:lnTo>
                    <a:pt x="576" y="142"/>
                  </a:lnTo>
                  <a:lnTo>
                    <a:pt x="576" y="142"/>
                  </a:lnTo>
                  <a:close/>
                </a:path>
              </a:pathLst>
            </a:custGeom>
            <a:solidFill>
              <a:srgbClr val="BDD2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52" y="7079283"/>
            <a:ext cx="1043250" cy="584220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31" y="8562142"/>
            <a:ext cx="1291287" cy="1284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6105" y="1118916"/>
            <a:ext cx="2719000" cy="181201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4891" y="281940"/>
            <a:ext cx="6560461" cy="27481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extBox 28"/>
          <p:cNvSpPr txBox="1"/>
          <p:nvPr/>
        </p:nvSpPr>
        <p:spPr>
          <a:xfrm>
            <a:off x="234588" y="452487"/>
            <a:ext cx="636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smtClean="0"/>
              <a:t>2016ko </a:t>
            </a:r>
            <a:r>
              <a:rPr lang="es-ES" sz="1200" b="1" dirty="0" err="1" smtClean="0"/>
              <a:t>abenduaren</a:t>
            </a:r>
            <a:r>
              <a:rPr lang="es-ES" sz="1200" b="1" dirty="0" smtClean="0"/>
              <a:t> 1ean </a:t>
            </a:r>
            <a:r>
              <a:rPr lang="es-ES" sz="1200" b="1" dirty="0" err="1" smtClean="0"/>
              <a:t>burutu</a:t>
            </a:r>
            <a:r>
              <a:rPr lang="es-ES" sz="1200" b="1" dirty="0" smtClean="0"/>
              <a:t> zen </a:t>
            </a:r>
            <a:r>
              <a:rPr lang="es-ES" sz="1200" b="1" dirty="0" err="1"/>
              <a:t>o</a:t>
            </a:r>
            <a:r>
              <a:rPr lang="es-ES" sz="1200" b="1" dirty="0" err="1" smtClean="0"/>
              <a:t>hizko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osoko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bilkuran</a:t>
            </a:r>
            <a:r>
              <a:rPr lang="es-ES" sz="1200" b="1" dirty="0" smtClean="0"/>
              <a:t>, </a:t>
            </a:r>
            <a:r>
              <a:rPr lang="es-ES" sz="1200" b="1" dirty="0" err="1" smtClean="0"/>
              <a:t>Etxebarriko</a:t>
            </a:r>
            <a:r>
              <a:rPr lang="es-ES" sz="1200" b="1" dirty="0" smtClean="0"/>
              <a:t> EAJ-PNV-k </a:t>
            </a:r>
            <a:r>
              <a:rPr lang="es-ES" sz="1200" b="1" dirty="0" err="1" smtClean="0"/>
              <a:t>gobernu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taldeari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eskatu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zion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aztertu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zezan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kirol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klub</a:t>
            </a:r>
            <a:r>
              <a:rPr lang="es-ES" sz="1200" b="1" dirty="0" smtClean="0"/>
              <a:t>/</a:t>
            </a:r>
            <a:r>
              <a:rPr lang="es-ES" sz="1200" b="1" dirty="0" err="1" smtClean="0"/>
              <a:t>erakunde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desberdinekin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zuen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erlazioa</a:t>
            </a:r>
            <a:r>
              <a:rPr lang="es-ES" sz="1200" dirty="0" smtClean="0"/>
              <a:t>, </a:t>
            </a:r>
            <a:r>
              <a:rPr lang="es-ES" sz="1200" b="1" dirty="0" err="1" smtClean="0"/>
              <a:t>euskeraren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inguruan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zeuden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laguntzen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bitartez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euskeraren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erabilera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bultzatu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zitekeen</a:t>
            </a:r>
            <a:r>
              <a:rPr lang="es-ES" sz="1200" b="1" dirty="0" smtClean="0"/>
              <a:t> ala </a:t>
            </a:r>
            <a:r>
              <a:rPr lang="es-ES" sz="1200" b="1" dirty="0" err="1" smtClean="0"/>
              <a:t>ez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jakiteko</a:t>
            </a:r>
            <a:r>
              <a:rPr lang="es-ES" sz="1200" dirty="0" smtClean="0"/>
              <a:t>.</a:t>
            </a:r>
            <a:endParaRPr lang="es-E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3493373" y="1095649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ETXEBARRIN EUSKERA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4588" y="1097961"/>
            <a:ext cx="351629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 err="1" smtClean="0"/>
              <a:t>Ohiko</a:t>
            </a:r>
            <a:r>
              <a:rPr lang="es-ES" sz="1200" dirty="0" smtClean="0"/>
              <a:t> </a:t>
            </a:r>
            <a:r>
              <a:rPr lang="es-ES" sz="1200" dirty="0" err="1" smtClean="0"/>
              <a:t>bilkura</a:t>
            </a:r>
            <a:r>
              <a:rPr lang="es-ES" sz="1200" dirty="0" smtClean="0"/>
              <a:t> hartan </a:t>
            </a:r>
            <a:r>
              <a:rPr lang="es-ES" sz="1200" b="1" dirty="0" err="1" smtClean="0"/>
              <a:t>Etxebarriko</a:t>
            </a:r>
            <a:r>
              <a:rPr lang="es-ES" sz="1200" b="1" dirty="0" smtClean="0"/>
              <a:t> EAJ-PNV-k </a:t>
            </a:r>
            <a:r>
              <a:rPr lang="es-ES" sz="1200" b="1" dirty="0" err="1" smtClean="0"/>
              <a:t>egindako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eskera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ukatua</a:t>
            </a:r>
            <a:r>
              <a:rPr lang="es-ES" sz="1200" b="1" dirty="0" smtClean="0"/>
              <a:t> izan zen.</a:t>
            </a:r>
            <a:endParaRPr lang="es-ES" sz="1200" b="1" dirty="0"/>
          </a:p>
          <a:p>
            <a:pPr algn="just"/>
            <a:endParaRPr lang="es-ES" sz="1000" b="1" dirty="0"/>
          </a:p>
          <a:p>
            <a:pPr algn="just"/>
            <a:r>
              <a:rPr lang="es-ES" sz="1200" dirty="0" err="1" smtClean="0"/>
              <a:t>Baina</a:t>
            </a:r>
            <a:r>
              <a:rPr lang="es-ES" sz="1200" dirty="0" smtClean="0"/>
              <a:t> </a:t>
            </a:r>
            <a:r>
              <a:rPr lang="es-ES" sz="1200" dirty="0" err="1" smtClean="0"/>
              <a:t>oraingo</a:t>
            </a:r>
            <a:r>
              <a:rPr lang="es-ES" sz="1200" dirty="0" smtClean="0"/>
              <a:t> </a:t>
            </a:r>
            <a:r>
              <a:rPr lang="es-ES" sz="1200" dirty="0" err="1" smtClean="0"/>
              <a:t>honetan</a:t>
            </a:r>
            <a:r>
              <a:rPr lang="es-ES" sz="1200" dirty="0" smtClean="0"/>
              <a:t> </a:t>
            </a:r>
            <a:r>
              <a:rPr lang="es-ES" sz="1200" b="1" dirty="0" err="1" smtClean="0"/>
              <a:t>eskerrak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eman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behar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dizkiogu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Etxebarriko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Udalari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bere</a:t>
            </a:r>
            <a:r>
              <a:rPr lang="es-ES" sz="1200" b="1" dirty="0" smtClean="0"/>
              <a:t> jarrera </a:t>
            </a:r>
            <a:r>
              <a:rPr lang="es-ES" sz="1200" dirty="0" err="1" smtClean="0"/>
              <a:t>guk</a:t>
            </a:r>
            <a:r>
              <a:rPr lang="es-ES" sz="1200" dirty="0" smtClean="0"/>
              <a:t> </a:t>
            </a:r>
            <a:r>
              <a:rPr lang="es-ES" sz="1200" dirty="0" err="1" smtClean="0"/>
              <a:t>eginiko</a:t>
            </a:r>
            <a:r>
              <a:rPr lang="es-ES" sz="1200" dirty="0" smtClean="0"/>
              <a:t> </a:t>
            </a:r>
            <a:r>
              <a:rPr lang="es-ES" sz="1200" dirty="0" err="1" smtClean="0"/>
              <a:t>eskaeraren</a:t>
            </a:r>
            <a:r>
              <a:rPr lang="es-ES" sz="1200" dirty="0" smtClean="0"/>
              <a:t> </a:t>
            </a:r>
            <a:r>
              <a:rPr lang="es-ES" sz="1200" dirty="0" err="1" smtClean="0"/>
              <a:t>aurrean</a:t>
            </a:r>
            <a:r>
              <a:rPr lang="es-ES" sz="1200" dirty="0" smtClean="0"/>
              <a:t> </a:t>
            </a:r>
            <a:r>
              <a:rPr lang="es-ES" sz="1200" b="1" dirty="0" err="1" smtClean="0"/>
              <a:t>aldatu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izanaz</a:t>
            </a:r>
            <a:r>
              <a:rPr lang="es-ES" sz="1200" b="1" dirty="0" smtClean="0"/>
              <a:t>, </a:t>
            </a:r>
            <a:r>
              <a:rPr lang="es-ES" sz="1200" b="1" dirty="0" err="1" smtClean="0"/>
              <a:t>urtebete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igaro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ondoren</a:t>
            </a:r>
            <a:r>
              <a:rPr lang="es-ES" sz="1200" b="1" dirty="0" smtClean="0"/>
              <a:t>.  </a:t>
            </a:r>
          </a:p>
          <a:p>
            <a:pPr algn="just"/>
            <a:endParaRPr lang="es-ES" sz="1200" b="1" dirty="0" smtClean="0"/>
          </a:p>
          <a:p>
            <a:pPr algn="just"/>
            <a:r>
              <a:rPr lang="es-ES" sz="1200" dirty="0" err="1" smtClean="0"/>
              <a:t>Esaerak</a:t>
            </a:r>
            <a:r>
              <a:rPr lang="es-ES" sz="1200" dirty="0" smtClean="0"/>
              <a:t> </a:t>
            </a:r>
            <a:r>
              <a:rPr lang="es-ES" sz="1200" dirty="0" err="1" smtClean="0"/>
              <a:t>dioen</a:t>
            </a:r>
            <a:r>
              <a:rPr lang="es-ES" sz="1200" dirty="0" smtClean="0"/>
              <a:t> </a:t>
            </a:r>
            <a:r>
              <a:rPr lang="es-ES" sz="1200" dirty="0" err="1" smtClean="0"/>
              <a:t>bezala</a:t>
            </a:r>
            <a:r>
              <a:rPr lang="es-ES" sz="1200" dirty="0" smtClean="0"/>
              <a:t>: </a:t>
            </a:r>
            <a:r>
              <a:rPr lang="es-ES" sz="1200" b="1" dirty="0" err="1" smtClean="0"/>
              <a:t>Hobe</a:t>
            </a:r>
            <a:r>
              <a:rPr lang="es-ES" sz="1200" b="1" dirty="0" smtClean="0"/>
              <a:t>, </a:t>
            </a:r>
            <a:r>
              <a:rPr lang="es-ES" sz="1200" b="1" dirty="0" err="1" smtClean="0"/>
              <a:t>berandu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inoiz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baino</a:t>
            </a:r>
            <a:r>
              <a:rPr lang="es-ES" sz="1200" b="1" dirty="0" smtClean="0"/>
              <a:t>!</a:t>
            </a:r>
            <a:endParaRPr lang="es-ES" sz="1200" b="1" dirty="0"/>
          </a:p>
        </p:txBody>
      </p:sp>
      <p:sp>
        <p:nvSpPr>
          <p:cNvPr id="32" name="Rectangle 31"/>
          <p:cNvSpPr/>
          <p:nvPr/>
        </p:nvSpPr>
        <p:spPr>
          <a:xfrm>
            <a:off x="4101109" y="2625397"/>
            <a:ext cx="22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KIROLEAN BULTZATUZ!</a:t>
            </a:r>
            <a:endParaRPr lang="es-ES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4588" y="115635"/>
            <a:ext cx="13969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BADAKIZU …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4588" y="6660717"/>
            <a:ext cx="33675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ETXEBARRI HOBETU NAHI DUZU?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875" y="3276600"/>
            <a:ext cx="6552479" cy="33562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TextBox 34"/>
          <p:cNvSpPr txBox="1"/>
          <p:nvPr/>
        </p:nvSpPr>
        <p:spPr>
          <a:xfrm>
            <a:off x="234588" y="3091797"/>
            <a:ext cx="4978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EMAKUMEAREN NAZIOARTEKO EGUNA OSPATZEN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3193" y="5886075"/>
            <a:ext cx="5989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 err="1"/>
              <a:t>Etxebarriko</a:t>
            </a:r>
            <a:r>
              <a:rPr lang="es-ES" sz="1200" b="1" dirty="0"/>
              <a:t> Uri Buru </a:t>
            </a:r>
            <a:r>
              <a:rPr lang="es-ES" sz="1200" b="1" dirty="0" err="1" smtClean="0"/>
              <a:t>Batzarrak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martxoaren</a:t>
            </a:r>
            <a:r>
              <a:rPr lang="es-ES" sz="1200" b="1" dirty="0" smtClean="0"/>
              <a:t> 8an </a:t>
            </a:r>
            <a:r>
              <a:rPr lang="es-ES" sz="1200" b="1" dirty="0" err="1" smtClean="0"/>
              <a:t>emakumearen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nazioarteko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eguna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ospatu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zuen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herriko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batzokian</a:t>
            </a:r>
            <a:r>
              <a:rPr lang="es-ES" sz="1200" dirty="0" smtClean="0"/>
              <a:t>.  </a:t>
            </a:r>
            <a:r>
              <a:rPr lang="es-ES" sz="1200" dirty="0" err="1" smtClean="0"/>
              <a:t>Egunean</a:t>
            </a:r>
            <a:r>
              <a:rPr lang="es-ES" sz="1200" dirty="0" smtClean="0"/>
              <a:t> </a:t>
            </a:r>
            <a:r>
              <a:rPr lang="es-ES" sz="1200" dirty="0" err="1" smtClean="0"/>
              <a:t>zehar</a:t>
            </a:r>
            <a:r>
              <a:rPr lang="es-ES" sz="1200" dirty="0"/>
              <a:t> </a:t>
            </a:r>
            <a:r>
              <a:rPr lang="es-ES" sz="1200" b="1" dirty="0" err="1" smtClean="0"/>
              <a:t>emakume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bakoitzak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eginiko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kontzumizio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bakoitzeko</a:t>
            </a:r>
            <a:r>
              <a:rPr lang="es-ES" sz="1200" b="1" dirty="0" smtClean="0"/>
              <a:t>, </a:t>
            </a:r>
            <a:r>
              <a:rPr lang="es-ES" sz="1200" b="1" dirty="0" err="1" smtClean="0"/>
              <a:t>arrosa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txuri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bat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eskeintzen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zitzaion</a:t>
            </a:r>
            <a:r>
              <a:rPr lang="es-ES" sz="1200" dirty="0" smtClean="0"/>
              <a:t> </a:t>
            </a:r>
            <a:r>
              <a:rPr lang="es-ES" sz="1200" b="1" dirty="0" err="1" smtClean="0"/>
              <a:t>egun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seinalatu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hau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ospatzeko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asmoz</a:t>
            </a:r>
            <a:r>
              <a:rPr lang="es-ES" sz="1200" dirty="0" smtClean="0"/>
              <a:t>.</a:t>
            </a:r>
            <a:endParaRPr lang="es-ES" sz="12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6468" y="3605091"/>
            <a:ext cx="2111126" cy="219609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859" y="3596515"/>
            <a:ext cx="3114324" cy="22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5443</TotalTime>
  <Words>917</Words>
  <Application>Microsoft Office PowerPoint</Application>
  <PresentationFormat>A4 Paper (210x297 mm)</PresentationFormat>
  <Paragraphs>77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Lekue, Eneko (ES - Bilbao)</dc:creator>
  <cp:lastModifiedBy>Lekue, Eneko (ES - Bilbao)</cp:lastModifiedBy>
  <cp:revision>64</cp:revision>
  <cp:lastPrinted>2018-04-26T07:36:27Z</cp:lastPrinted>
  <dcterms:created xsi:type="dcterms:W3CDTF">2017-10-17T20:24:56Z</dcterms:created>
  <dcterms:modified xsi:type="dcterms:W3CDTF">2018-04-26T07:56:12Z</dcterms:modified>
</cp:coreProperties>
</file>